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 bookmarkIdSeed="3">
  <p:sldMasterIdLst>
    <p:sldMasterId id="2147483683" r:id="rId1"/>
    <p:sldMasterId id="2147483684" r:id="rId2"/>
  </p:sldMasterIdLst>
  <p:notesMasterIdLst>
    <p:notesMasterId r:id="rId31"/>
  </p:notesMasterIdLst>
  <p:sldIdLst>
    <p:sldId id="256" r:id="rId3"/>
    <p:sldId id="258" r:id="rId4"/>
    <p:sldId id="259" r:id="rId5"/>
    <p:sldId id="260" r:id="rId6"/>
    <p:sldId id="262" r:id="rId7"/>
    <p:sldId id="267" r:id="rId8"/>
    <p:sldId id="312" r:id="rId9"/>
    <p:sldId id="314" r:id="rId10"/>
    <p:sldId id="315" r:id="rId11"/>
    <p:sldId id="313" r:id="rId12"/>
    <p:sldId id="316" r:id="rId13"/>
    <p:sldId id="268" r:id="rId14"/>
    <p:sldId id="274" r:id="rId15"/>
    <p:sldId id="317" r:id="rId16"/>
    <p:sldId id="318" r:id="rId17"/>
    <p:sldId id="320" r:id="rId18"/>
    <p:sldId id="321" r:id="rId19"/>
    <p:sldId id="329" r:id="rId20"/>
    <p:sldId id="328" r:id="rId21"/>
    <p:sldId id="319" r:id="rId22"/>
    <p:sldId id="327" r:id="rId23"/>
    <p:sldId id="326" r:id="rId24"/>
    <p:sldId id="322" r:id="rId25"/>
    <p:sldId id="324" r:id="rId26"/>
    <p:sldId id="281" r:id="rId27"/>
    <p:sldId id="311" r:id="rId28"/>
    <p:sldId id="282" r:id="rId29"/>
    <p:sldId id="310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93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71967B-598C-458E-815E-298F6A6FAC8E}">
  <a:tblStyle styleId="{3671967B-598C-458E-815E-298F6A6FAC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07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42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edf4f9481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edf4f9481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e936df1943_2_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e936df1943_2_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5" name="Google Shape;11345;ge903826aa9_2_29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6" name="Google Shape;11346;ge903826aa9_2_29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cae8417e0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cae8417e0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c4eba5a64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c4eba5a64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cc4eba5a64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cc4eba5a64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c77b9f096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ec77b9f096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edf4f9481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eedf4f9481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cc4eba5a64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cc4eba5a64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eedf4f9481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eedf4f9481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eedf4f9481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eedf4f9481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700000">
            <a:off x="8181769" y="3208112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4066326" y="4029351"/>
            <a:ext cx="1737424" cy="1737425"/>
            <a:chOff x="5279626" y="2678000"/>
            <a:chExt cx="1737424" cy="1737425"/>
          </a:xfrm>
        </p:grpSpPr>
        <p:sp>
          <p:nvSpPr>
            <p:cNvPr id="11" name="Google Shape;11;p2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2"/>
          <p:cNvSpPr/>
          <p:nvPr/>
        </p:nvSpPr>
        <p:spPr>
          <a:xfrm rot="2700000">
            <a:off x="6372949" y="3873354"/>
            <a:ext cx="2041134" cy="204113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2700000">
            <a:off x="-579193" y="-662094"/>
            <a:ext cx="1464135" cy="14641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13225" y="1239975"/>
            <a:ext cx="4154100" cy="18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13225" y="3050072"/>
            <a:ext cx="2597700" cy="5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0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2225925" y="3302100"/>
            <a:ext cx="4699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2425875" y="4142526"/>
            <a:ext cx="42999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16"/>
          <p:cNvSpPr/>
          <p:nvPr/>
        </p:nvSpPr>
        <p:spPr>
          <a:xfrm rot="2700000">
            <a:off x="3435815" y="343969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/>
          <p:nvPr/>
        </p:nvSpPr>
        <p:spPr>
          <a:xfrm rot="2700000">
            <a:off x="4397868" y="-2052562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6"/>
          <p:cNvGrpSpPr/>
          <p:nvPr/>
        </p:nvGrpSpPr>
        <p:grpSpPr>
          <a:xfrm>
            <a:off x="2740057" y="-1076686"/>
            <a:ext cx="1737424" cy="1737425"/>
            <a:chOff x="5279626" y="2678000"/>
            <a:chExt cx="1737424" cy="1737425"/>
          </a:xfrm>
        </p:grpSpPr>
        <p:sp>
          <p:nvSpPr>
            <p:cNvPr id="151" name="Google Shape;151;p16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6"/>
          <p:cNvSpPr/>
          <p:nvPr/>
        </p:nvSpPr>
        <p:spPr>
          <a:xfrm rot="2700000">
            <a:off x="792609" y="1071528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494775" y="958225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6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8"/>
          <p:cNvGrpSpPr/>
          <p:nvPr/>
        </p:nvGrpSpPr>
        <p:grpSpPr>
          <a:xfrm>
            <a:off x="-1376487" y="3613925"/>
            <a:ext cx="1737424" cy="1737425"/>
            <a:chOff x="5279626" y="2678000"/>
            <a:chExt cx="1737424" cy="1737425"/>
          </a:xfrm>
        </p:grpSpPr>
        <p:sp>
          <p:nvSpPr>
            <p:cNvPr id="159" name="Google Shape;159;p18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18"/>
          <p:cNvSpPr/>
          <p:nvPr/>
        </p:nvSpPr>
        <p:spPr>
          <a:xfrm rot="2700000">
            <a:off x="285625" y="3754615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8"/>
          <p:cNvSpPr/>
          <p:nvPr/>
        </p:nvSpPr>
        <p:spPr>
          <a:xfrm rot="2700000">
            <a:off x="562603" y="4444250"/>
            <a:ext cx="1228669" cy="12286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/>
          <p:nvPr/>
        </p:nvSpPr>
        <p:spPr>
          <a:xfrm rot="-2700000" flipH="1">
            <a:off x="7269707" y="-785088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20"/>
          <p:cNvGrpSpPr/>
          <p:nvPr/>
        </p:nvGrpSpPr>
        <p:grpSpPr>
          <a:xfrm>
            <a:off x="8301188" y="1364544"/>
            <a:ext cx="1737424" cy="1737425"/>
            <a:chOff x="5279626" y="2678000"/>
            <a:chExt cx="1737424" cy="1737425"/>
          </a:xfrm>
        </p:grpSpPr>
        <p:sp>
          <p:nvSpPr>
            <p:cNvPr id="180" name="Google Shape;180;p20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20"/>
          <p:cNvSpPr/>
          <p:nvPr/>
        </p:nvSpPr>
        <p:spPr>
          <a:xfrm rot="-2700000" flipH="1">
            <a:off x="7574507" y="4301262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 rot="-2700000" flipH="1">
            <a:off x="-836574" y="2950051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 rot="-2700000" flipH="1">
            <a:off x="7503079" y="400333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1"/>
          </p:nvPr>
        </p:nvSpPr>
        <p:spPr>
          <a:xfrm>
            <a:off x="847108" y="2458050"/>
            <a:ext cx="20808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2"/>
          </p:nvPr>
        </p:nvSpPr>
        <p:spPr>
          <a:xfrm>
            <a:off x="3531600" y="2458050"/>
            <a:ext cx="20808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3"/>
          </p:nvPr>
        </p:nvSpPr>
        <p:spPr>
          <a:xfrm>
            <a:off x="6216091" y="2458050"/>
            <a:ext cx="20808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4"/>
          </p:nvPr>
        </p:nvSpPr>
        <p:spPr>
          <a:xfrm>
            <a:off x="846875" y="2897550"/>
            <a:ext cx="20805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5"/>
          </p:nvPr>
        </p:nvSpPr>
        <p:spPr>
          <a:xfrm>
            <a:off x="3531754" y="2897550"/>
            <a:ext cx="20805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6"/>
          </p:nvPr>
        </p:nvSpPr>
        <p:spPr>
          <a:xfrm>
            <a:off x="6216633" y="2897550"/>
            <a:ext cx="20805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>
            <a:spLocks noGrp="1"/>
          </p:cNvSpPr>
          <p:nvPr>
            <p:ph type="body" idx="1"/>
          </p:nvPr>
        </p:nvSpPr>
        <p:spPr>
          <a:xfrm>
            <a:off x="2447925" y="1823850"/>
            <a:ext cx="4257600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83" name="Google Shape;283;p26"/>
          <p:cNvSpPr txBox="1">
            <a:spLocks noGrp="1"/>
          </p:cNvSpPr>
          <p:nvPr>
            <p:ph type="title"/>
          </p:nvPr>
        </p:nvSpPr>
        <p:spPr>
          <a:xfrm>
            <a:off x="2447925" y="952500"/>
            <a:ext cx="4257600" cy="99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grpSp>
        <p:nvGrpSpPr>
          <p:cNvPr id="284" name="Google Shape;284;p26"/>
          <p:cNvGrpSpPr/>
          <p:nvPr/>
        </p:nvGrpSpPr>
        <p:grpSpPr>
          <a:xfrm>
            <a:off x="8179388" y="1419325"/>
            <a:ext cx="1737424" cy="1737425"/>
            <a:chOff x="5279626" y="2678000"/>
            <a:chExt cx="1737424" cy="1737425"/>
          </a:xfrm>
        </p:grpSpPr>
        <p:sp>
          <p:nvSpPr>
            <p:cNvPr id="285" name="Google Shape;285;p26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26"/>
          <p:cNvSpPr/>
          <p:nvPr/>
        </p:nvSpPr>
        <p:spPr>
          <a:xfrm rot="2700000">
            <a:off x="7503214" y="3372656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6"/>
          <p:cNvSpPr/>
          <p:nvPr/>
        </p:nvSpPr>
        <p:spPr>
          <a:xfrm rot="2700000">
            <a:off x="8678587" y="475943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6"/>
          <p:cNvSpPr/>
          <p:nvPr/>
        </p:nvSpPr>
        <p:spPr>
          <a:xfrm rot="2700000">
            <a:off x="6787539" y="-713569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26"/>
          <p:cNvGrpSpPr/>
          <p:nvPr/>
        </p:nvGrpSpPr>
        <p:grpSpPr>
          <a:xfrm flipH="1">
            <a:off x="-552787" y="590375"/>
            <a:ext cx="1737424" cy="1737425"/>
            <a:chOff x="5279626" y="2678000"/>
            <a:chExt cx="1737424" cy="1737425"/>
          </a:xfrm>
        </p:grpSpPr>
        <p:sp>
          <p:nvSpPr>
            <p:cNvPr id="291" name="Google Shape;291;p26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6"/>
          <p:cNvSpPr/>
          <p:nvPr/>
        </p:nvSpPr>
        <p:spPr>
          <a:xfrm rot="-2700000" flipH="1">
            <a:off x="-381085" y="2534181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6"/>
          <p:cNvSpPr/>
          <p:nvPr/>
        </p:nvSpPr>
        <p:spPr>
          <a:xfrm rot="-2700000" flipH="1">
            <a:off x="557925" y="-362532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"/>
          <p:cNvSpPr/>
          <p:nvPr/>
        </p:nvSpPr>
        <p:spPr>
          <a:xfrm rot="-2700000" flipH="1">
            <a:off x="306015" y="-1561569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5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/>
          <p:nvPr/>
        </p:nvSpPr>
        <p:spPr>
          <a:xfrm rot="2700000">
            <a:off x="6348348" y="-959627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27"/>
          <p:cNvGrpSpPr/>
          <p:nvPr/>
        </p:nvGrpSpPr>
        <p:grpSpPr>
          <a:xfrm>
            <a:off x="-548891" y="1547782"/>
            <a:ext cx="1737424" cy="1737425"/>
            <a:chOff x="5279626" y="2678000"/>
            <a:chExt cx="1737424" cy="1737425"/>
          </a:xfrm>
        </p:grpSpPr>
        <p:sp>
          <p:nvSpPr>
            <p:cNvPr id="299" name="Google Shape;299;p27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7"/>
          <p:cNvSpPr/>
          <p:nvPr/>
        </p:nvSpPr>
        <p:spPr>
          <a:xfrm rot="2700000">
            <a:off x="7687140" y="3242794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 rot="2700000">
            <a:off x="1082305" y="1723063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 rot="2700000">
            <a:off x="-735812" y="3246448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7"/>
          <p:cNvSpPr txBox="1">
            <a:spLocks noGrp="1"/>
          </p:cNvSpPr>
          <p:nvPr>
            <p:ph type="subTitle" idx="1"/>
          </p:nvPr>
        </p:nvSpPr>
        <p:spPr>
          <a:xfrm>
            <a:off x="1722450" y="3165950"/>
            <a:ext cx="57153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05" name="Google Shape;305;p27"/>
          <p:cNvSpPr txBox="1">
            <a:spLocks noGrp="1"/>
          </p:cNvSpPr>
          <p:nvPr>
            <p:ph type="title"/>
          </p:nvPr>
        </p:nvSpPr>
        <p:spPr>
          <a:xfrm>
            <a:off x="1722375" y="1445471"/>
            <a:ext cx="5715300" cy="169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7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3"/>
          <p:cNvGrpSpPr/>
          <p:nvPr/>
        </p:nvGrpSpPr>
        <p:grpSpPr>
          <a:xfrm>
            <a:off x="-395614" y="2831794"/>
            <a:ext cx="3224485" cy="3224314"/>
            <a:chOff x="5279626" y="2678000"/>
            <a:chExt cx="1737424" cy="1737425"/>
          </a:xfrm>
        </p:grpSpPr>
        <p:sp>
          <p:nvSpPr>
            <p:cNvPr id="360" name="Google Shape;360;p33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33"/>
          <p:cNvSpPr/>
          <p:nvPr/>
        </p:nvSpPr>
        <p:spPr>
          <a:xfrm rot="2700000">
            <a:off x="-1612210" y="1628731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3"/>
          <p:cNvSpPr/>
          <p:nvPr/>
        </p:nvSpPr>
        <p:spPr>
          <a:xfrm rot="2700000">
            <a:off x="-639060" y="-790006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3"/>
          <p:cNvSpPr/>
          <p:nvPr/>
        </p:nvSpPr>
        <p:spPr>
          <a:xfrm rot="2700000">
            <a:off x="1251988" y="435830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3"/>
          <p:cNvSpPr/>
          <p:nvPr/>
        </p:nvSpPr>
        <p:spPr>
          <a:xfrm rot="2700000">
            <a:off x="1260210" y="1091361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8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/>
          <p:nvPr/>
        </p:nvSpPr>
        <p:spPr>
          <a:xfrm rot="2700000">
            <a:off x="3432002" y="3592569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34"/>
          <p:cNvGrpSpPr/>
          <p:nvPr/>
        </p:nvGrpSpPr>
        <p:grpSpPr>
          <a:xfrm>
            <a:off x="5660874" y="3166981"/>
            <a:ext cx="1737424" cy="1737425"/>
            <a:chOff x="5279626" y="2678000"/>
            <a:chExt cx="1737424" cy="1737425"/>
          </a:xfrm>
        </p:grpSpPr>
        <p:sp>
          <p:nvSpPr>
            <p:cNvPr id="369" name="Google Shape;369;p34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" name="Google Shape;371;p34"/>
          <p:cNvSpPr/>
          <p:nvPr/>
        </p:nvSpPr>
        <p:spPr>
          <a:xfrm rot="2700000">
            <a:off x="3489338" y="2902055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4"/>
          <p:cNvSpPr/>
          <p:nvPr/>
        </p:nvSpPr>
        <p:spPr>
          <a:xfrm rot="2700000">
            <a:off x="1796616" y="4606823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4"/>
          <p:cNvSpPr/>
          <p:nvPr/>
        </p:nvSpPr>
        <p:spPr>
          <a:xfrm rot="2700000">
            <a:off x="-426773" y="5037369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4"/>
          <p:cNvSpPr/>
          <p:nvPr/>
        </p:nvSpPr>
        <p:spPr>
          <a:xfrm rot="2700000">
            <a:off x="7111804" y="3848297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4"/>
          <p:cNvSpPr/>
          <p:nvPr/>
        </p:nvSpPr>
        <p:spPr>
          <a:xfrm rot="2700000">
            <a:off x="307277" y="2380794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9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"/>
          <p:cNvSpPr/>
          <p:nvPr/>
        </p:nvSpPr>
        <p:spPr>
          <a:xfrm rot="2700000">
            <a:off x="5598714" y="1958255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5"/>
          <p:cNvSpPr/>
          <p:nvPr/>
        </p:nvSpPr>
        <p:spPr>
          <a:xfrm rot="2700000">
            <a:off x="6153216" y="-193202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35"/>
          <p:cNvGrpSpPr/>
          <p:nvPr/>
        </p:nvGrpSpPr>
        <p:grpSpPr>
          <a:xfrm>
            <a:off x="4928687" y="3926086"/>
            <a:ext cx="1737424" cy="1737425"/>
            <a:chOff x="5279626" y="2678000"/>
            <a:chExt cx="1737424" cy="1737425"/>
          </a:xfrm>
        </p:grpSpPr>
        <p:sp>
          <p:nvSpPr>
            <p:cNvPr id="380" name="Google Shape;380;p35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35"/>
          <p:cNvSpPr/>
          <p:nvPr/>
        </p:nvSpPr>
        <p:spPr>
          <a:xfrm rot="2700000">
            <a:off x="7311517" y="3661447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5"/>
          <p:cNvSpPr/>
          <p:nvPr/>
        </p:nvSpPr>
        <p:spPr>
          <a:xfrm rot="2700000">
            <a:off x="5806642" y="1048337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5"/>
          <p:cNvSpPr/>
          <p:nvPr/>
        </p:nvSpPr>
        <p:spPr>
          <a:xfrm rot="2700000">
            <a:off x="4220120" y="3227304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2700000">
            <a:off x="1187915" y="1431744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2700000">
            <a:off x="2149968" y="-964787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492157" y="11089"/>
            <a:ext cx="1737424" cy="1737425"/>
            <a:chOff x="5279626" y="2678000"/>
            <a:chExt cx="1737424" cy="1737425"/>
          </a:xfrm>
        </p:grpSpPr>
        <p:sp>
          <p:nvSpPr>
            <p:cNvPr id="21" name="Google Shape;21;p3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3"/>
          <p:cNvGrpSpPr/>
          <p:nvPr/>
        </p:nvGrpSpPr>
        <p:grpSpPr>
          <a:xfrm>
            <a:off x="514351" y="3378275"/>
            <a:ext cx="1737424" cy="1737425"/>
            <a:chOff x="5279626" y="2678000"/>
            <a:chExt cx="1737424" cy="1737425"/>
          </a:xfrm>
        </p:grpSpPr>
        <p:sp>
          <p:nvSpPr>
            <p:cNvPr id="24" name="Google Shape;24;p3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/>
          <p:nvPr/>
        </p:nvSpPr>
        <p:spPr>
          <a:xfrm rot="2700000">
            <a:off x="4041016" y="238855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2700000">
            <a:off x="-1455291" y="2159303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hasCustomPrompt="1"/>
          </p:nvPr>
        </p:nvSpPr>
        <p:spPr>
          <a:xfrm>
            <a:off x="1246875" y="2046000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/>
          </p:nvPr>
        </p:nvSpPr>
        <p:spPr>
          <a:xfrm>
            <a:off x="4958575" y="1781188"/>
            <a:ext cx="34722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4958575" y="2621620"/>
            <a:ext cx="31767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rot="2700000">
            <a:off x="5980027" y="-1551156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6"/>
          <p:cNvGrpSpPr/>
          <p:nvPr/>
        </p:nvGrpSpPr>
        <p:grpSpPr>
          <a:xfrm>
            <a:off x="7733513" y="2835742"/>
            <a:ext cx="1737424" cy="1737425"/>
            <a:chOff x="5279626" y="2678000"/>
            <a:chExt cx="1737424" cy="1737425"/>
          </a:xfrm>
        </p:grpSpPr>
        <p:sp>
          <p:nvSpPr>
            <p:cNvPr id="51" name="Google Shape;51;p6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6"/>
          <p:cNvSpPr/>
          <p:nvPr/>
        </p:nvSpPr>
        <p:spPr>
          <a:xfrm rot="2700000">
            <a:off x="7672390" y="145381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 rot="2700000">
            <a:off x="9555900" y="1353173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 rot="2700000">
            <a:off x="6520648" y="4278420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 rot="2700000">
            <a:off x="1876663" y="-636521"/>
            <a:ext cx="1228669" cy="12286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7"/>
          <p:cNvGrpSpPr/>
          <p:nvPr/>
        </p:nvGrpSpPr>
        <p:grpSpPr>
          <a:xfrm>
            <a:off x="-844949" y="1578562"/>
            <a:ext cx="1737424" cy="1737425"/>
            <a:chOff x="5279626" y="2678000"/>
            <a:chExt cx="1737424" cy="1737425"/>
          </a:xfrm>
        </p:grpSpPr>
        <p:sp>
          <p:nvSpPr>
            <p:cNvPr id="60" name="Google Shape;60;p7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7"/>
          <p:cNvSpPr/>
          <p:nvPr/>
        </p:nvSpPr>
        <p:spPr>
          <a:xfrm rot="2700000">
            <a:off x="1506365" y="1329450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 rot="2700000">
            <a:off x="3419196" y="2514271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xfrm>
            <a:off x="4572000" y="1540962"/>
            <a:ext cx="3858900" cy="27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4572000" y="811062"/>
            <a:ext cx="3858900" cy="59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/>
          <p:nvPr/>
        </p:nvSpPr>
        <p:spPr>
          <a:xfrm rot="2700000">
            <a:off x="-341817" y="20504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 rot="2700000">
            <a:off x="-1718498" y="3951143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8"/>
          <p:cNvGrpSpPr/>
          <p:nvPr/>
        </p:nvGrpSpPr>
        <p:grpSpPr>
          <a:xfrm>
            <a:off x="-1017651" y="1985662"/>
            <a:ext cx="1737424" cy="1737425"/>
            <a:chOff x="5279626" y="2678000"/>
            <a:chExt cx="1737424" cy="1737425"/>
          </a:xfrm>
        </p:grpSpPr>
        <p:sp>
          <p:nvSpPr>
            <p:cNvPr id="70" name="Google Shape;70;p8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8"/>
          <p:cNvSpPr/>
          <p:nvPr/>
        </p:nvSpPr>
        <p:spPr>
          <a:xfrm rot="2700000">
            <a:off x="623853" y="2160943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ctrTitle"/>
          </p:nvPr>
        </p:nvSpPr>
        <p:spPr>
          <a:xfrm>
            <a:off x="3057775" y="1323150"/>
            <a:ext cx="5373000" cy="24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43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>
            <a:off x="-690049" y="4348075"/>
            <a:ext cx="1737424" cy="1737425"/>
            <a:chOff x="5279626" y="2678000"/>
            <a:chExt cx="1737424" cy="1737425"/>
          </a:xfrm>
        </p:grpSpPr>
        <p:sp>
          <p:nvSpPr>
            <p:cNvPr id="102" name="Google Shape;102;p13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13"/>
          <p:cNvSpPr/>
          <p:nvPr/>
        </p:nvSpPr>
        <p:spPr>
          <a:xfrm rot="2700000">
            <a:off x="7977890" y="-180444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>
            <a:off x="1661486" y="1541050"/>
            <a:ext cx="29127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hasCustomPrompt="1"/>
          </p:nvPr>
        </p:nvSpPr>
        <p:spPr>
          <a:xfrm>
            <a:off x="890553" y="1835632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2"/>
          </p:nvPr>
        </p:nvSpPr>
        <p:spPr>
          <a:xfrm>
            <a:off x="1661486" y="2056097"/>
            <a:ext cx="29127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3"/>
          </p:nvPr>
        </p:nvSpPr>
        <p:spPr>
          <a:xfrm>
            <a:off x="5520231" y="1541050"/>
            <a:ext cx="29127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4" hasCustomPrompt="1"/>
          </p:nvPr>
        </p:nvSpPr>
        <p:spPr>
          <a:xfrm>
            <a:off x="4749303" y="1835632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5"/>
          </p:nvPr>
        </p:nvSpPr>
        <p:spPr>
          <a:xfrm>
            <a:off x="5520231" y="2056096"/>
            <a:ext cx="29127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6"/>
          </p:nvPr>
        </p:nvSpPr>
        <p:spPr>
          <a:xfrm>
            <a:off x="1661486" y="3103078"/>
            <a:ext cx="29127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7" hasCustomPrompt="1"/>
          </p:nvPr>
        </p:nvSpPr>
        <p:spPr>
          <a:xfrm>
            <a:off x="890553" y="3388249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1661486" y="3618125"/>
            <a:ext cx="29127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5520231" y="3103078"/>
            <a:ext cx="29127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3" hasCustomPrompt="1"/>
          </p:nvPr>
        </p:nvSpPr>
        <p:spPr>
          <a:xfrm>
            <a:off x="4749303" y="3388249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5520231" y="3618124"/>
            <a:ext cx="29127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5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0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/>
          <p:nvPr/>
        </p:nvSpPr>
        <p:spPr>
          <a:xfrm rot="-2700000" flipH="1">
            <a:off x="5621812" y="1073969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4"/>
          <p:cNvSpPr/>
          <p:nvPr/>
        </p:nvSpPr>
        <p:spPr>
          <a:xfrm rot="-2700000" flipH="1">
            <a:off x="4659759" y="-1322562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4"/>
          <p:cNvGrpSpPr/>
          <p:nvPr/>
        </p:nvGrpSpPr>
        <p:grpSpPr>
          <a:xfrm flipH="1">
            <a:off x="6860141" y="-346686"/>
            <a:ext cx="1737424" cy="1737425"/>
            <a:chOff x="5279626" y="2678000"/>
            <a:chExt cx="1737424" cy="1737425"/>
          </a:xfrm>
        </p:grpSpPr>
        <p:sp>
          <p:nvSpPr>
            <p:cNvPr id="122" name="Google Shape;122;p14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4"/>
          <p:cNvGrpSpPr/>
          <p:nvPr/>
        </p:nvGrpSpPr>
        <p:grpSpPr>
          <a:xfrm flipH="1">
            <a:off x="6837947" y="3020500"/>
            <a:ext cx="1737424" cy="1737425"/>
            <a:chOff x="5279626" y="2678000"/>
            <a:chExt cx="1737424" cy="1737425"/>
          </a:xfrm>
        </p:grpSpPr>
        <p:sp>
          <p:nvSpPr>
            <p:cNvPr id="125" name="Google Shape;125;p14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14"/>
          <p:cNvSpPr/>
          <p:nvPr/>
        </p:nvSpPr>
        <p:spPr>
          <a:xfrm rot="-2700000" flipH="1">
            <a:off x="4911669" y="-118920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4"/>
          <p:cNvSpPr/>
          <p:nvPr/>
        </p:nvSpPr>
        <p:spPr>
          <a:xfrm rot="-2700000" flipH="1">
            <a:off x="8265018" y="1801528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 hasCustomPrompt="1"/>
          </p:nvPr>
        </p:nvSpPr>
        <p:spPr>
          <a:xfrm>
            <a:off x="5680747" y="1688225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14"/>
          <p:cNvSpPr txBox="1">
            <a:spLocks noGrp="1"/>
          </p:cNvSpPr>
          <p:nvPr>
            <p:ph type="title" idx="2"/>
          </p:nvPr>
        </p:nvSpPr>
        <p:spPr>
          <a:xfrm>
            <a:off x="881875" y="1781175"/>
            <a:ext cx="34722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1"/>
          </p:nvPr>
        </p:nvSpPr>
        <p:spPr>
          <a:xfrm>
            <a:off x="881875" y="2621608"/>
            <a:ext cx="31767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2" name="Google Shape;132;p14"/>
          <p:cNvSpPr/>
          <p:nvPr/>
        </p:nvSpPr>
        <p:spPr>
          <a:xfrm rot="-2700000" flipH="1">
            <a:off x="4397868" y="3203978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0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 rot="-2700000" flipH="1">
            <a:off x="1164112" y="2331269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 rot="-2700000" flipH="1">
            <a:off x="202059" y="-65262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15"/>
          <p:cNvGrpSpPr/>
          <p:nvPr/>
        </p:nvGrpSpPr>
        <p:grpSpPr>
          <a:xfrm flipH="1">
            <a:off x="-155484" y="3635064"/>
            <a:ext cx="1737424" cy="1737425"/>
            <a:chOff x="5279626" y="2678000"/>
            <a:chExt cx="1737424" cy="1737425"/>
          </a:xfrm>
        </p:grpSpPr>
        <p:sp>
          <p:nvSpPr>
            <p:cNvPr id="137" name="Google Shape;137;p15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15"/>
          <p:cNvGrpSpPr/>
          <p:nvPr/>
        </p:nvGrpSpPr>
        <p:grpSpPr>
          <a:xfrm flipH="1">
            <a:off x="2380247" y="4277800"/>
            <a:ext cx="1737424" cy="1737425"/>
            <a:chOff x="5279626" y="2678000"/>
            <a:chExt cx="1737424" cy="1737425"/>
          </a:xfrm>
        </p:grpSpPr>
        <p:sp>
          <p:nvSpPr>
            <p:cNvPr id="140" name="Google Shape;140;p15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5"/>
          <p:cNvSpPr txBox="1">
            <a:spLocks noGrp="1"/>
          </p:cNvSpPr>
          <p:nvPr>
            <p:ph type="title" hasCustomPrompt="1"/>
          </p:nvPr>
        </p:nvSpPr>
        <p:spPr>
          <a:xfrm>
            <a:off x="1223047" y="2945525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>
            <a:spLocks noGrp="1"/>
          </p:cNvSpPr>
          <p:nvPr>
            <p:ph type="title" idx="2"/>
          </p:nvPr>
        </p:nvSpPr>
        <p:spPr>
          <a:xfrm>
            <a:off x="3415525" y="1064975"/>
            <a:ext cx="4699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ubTitle" idx="1"/>
          </p:nvPr>
        </p:nvSpPr>
        <p:spPr>
          <a:xfrm>
            <a:off x="3415525" y="1905401"/>
            <a:ext cx="42999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7" y="715596"/>
            <a:ext cx="77175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923500"/>
            <a:ext cx="7717500" cy="30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4" r:id="rId11"/>
    <p:sldLayoutId id="2147483666" r:id="rId12"/>
    <p:sldLayoutId id="2147483672" r:id="rId13"/>
    <p:sldLayoutId id="2147483673" r:id="rId14"/>
    <p:sldLayoutId id="2147483679" r:id="rId15"/>
    <p:sldLayoutId id="2147483680" r:id="rId16"/>
    <p:sldLayoutId id="2147483681" r:id="rId17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87" name="Google Shape;387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"/>
          <p:cNvSpPr txBox="1">
            <a:spLocks noGrp="1"/>
          </p:cNvSpPr>
          <p:nvPr>
            <p:ph type="ctrTitle"/>
          </p:nvPr>
        </p:nvSpPr>
        <p:spPr>
          <a:xfrm>
            <a:off x="713225" y="1239975"/>
            <a:ext cx="4154100" cy="18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Rapport de Stage</a:t>
            </a:r>
            <a:endParaRPr dirty="0"/>
          </a:p>
        </p:txBody>
      </p:sp>
      <p:sp>
        <p:nvSpPr>
          <p:cNvPr id="394" name="Google Shape;394;p38"/>
          <p:cNvSpPr txBox="1">
            <a:spLocks noGrp="1"/>
          </p:cNvSpPr>
          <p:nvPr>
            <p:ph type="subTitle" idx="1"/>
          </p:nvPr>
        </p:nvSpPr>
        <p:spPr>
          <a:xfrm>
            <a:off x="713225" y="3050072"/>
            <a:ext cx="25977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Vinot Mathieu</a:t>
            </a:r>
            <a:endParaRPr dirty="0"/>
          </a:p>
        </p:txBody>
      </p:sp>
      <p:sp>
        <p:nvSpPr>
          <p:cNvPr id="395" name="Google Shape;395;p38"/>
          <p:cNvSpPr/>
          <p:nvPr/>
        </p:nvSpPr>
        <p:spPr>
          <a:xfrm rot="5400000">
            <a:off x="1681925" y="1984942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6" name="Google Shape;396;p38"/>
          <p:cNvPicPr preferRelativeResize="0"/>
          <p:nvPr/>
        </p:nvPicPr>
        <p:blipFill>
          <a:blip r:embed="rId3"/>
          <a:srcRect l="16524" r="16524"/>
          <a:stretch/>
        </p:blipFill>
        <p:spPr>
          <a:xfrm>
            <a:off x="5939900" y="-45725"/>
            <a:ext cx="3812575" cy="3783275"/>
          </a:xfrm>
          <a:prstGeom prst="flowChartDecision">
            <a:avLst/>
          </a:prstGeom>
          <a:noFill/>
          <a:ln>
            <a:noFill/>
          </a:ln>
        </p:spPr>
      </p:pic>
      <p:pic>
        <p:nvPicPr>
          <p:cNvPr id="397" name="Google Shape;397;p38"/>
          <p:cNvPicPr preferRelativeResize="0"/>
          <p:nvPr/>
        </p:nvPicPr>
        <p:blipFill>
          <a:blip r:embed="rId4"/>
          <a:srcRect l="21671" r="21671"/>
          <a:stretch/>
        </p:blipFill>
        <p:spPr>
          <a:xfrm>
            <a:off x="4396166" y="1925440"/>
            <a:ext cx="2922287" cy="2899831"/>
          </a:xfrm>
          <a:prstGeom prst="flowChartDecision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3CE0763-ADA0-7FF7-BE12-547F78579CAD}"/>
              </a:ext>
            </a:extLst>
          </p:cNvPr>
          <p:cNvSpPr txBox="1"/>
          <p:nvPr/>
        </p:nvSpPr>
        <p:spPr>
          <a:xfrm>
            <a:off x="8830301" y="4835723"/>
            <a:ext cx="260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D529054-8BC4-BE79-C24E-0A3B4C3F4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0" y="906780"/>
            <a:ext cx="4544060" cy="4032250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73A0C9E-CB99-3513-0C89-7B95E5FBE1F9}"/>
              </a:ext>
            </a:extLst>
          </p:cNvPr>
          <p:cNvCxnSpPr>
            <a:cxnSpLocks/>
          </p:cNvCxnSpPr>
          <p:nvPr/>
        </p:nvCxnSpPr>
        <p:spPr>
          <a:xfrm flipV="1">
            <a:off x="2767330" y="3763010"/>
            <a:ext cx="0" cy="7251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30200CD-FBDB-D192-632D-2716AE12BE7D}"/>
              </a:ext>
            </a:extLst>
          </p:cNvPr>
          <p:cNvCxnSpPr>
            <a:cxnSpLocks/>
          </p:cNvCxnSpPr>
          <p:nvPr/>
        </p:nvCxnSpPr>
        <p:spPr>
          <a:xfrm flipV="1">
            <a:off x="1036320" y="4033520"/>
            <a:ext cx="0" cy="4572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77A66249-4D2C-2AD2-E9B4-C0429F0FFE13}"/>
              </a:ext>
            </a:extLst>
          </p:cNvPr>
          <p:cNvCxnSpPr>
            <a:cxnSpLocks/>
          </p:cNvCxnSpPr>
          <p:nvPr/>
        </p:nvCxnSpPr>
        <p:spPr>
          <a:xfrm flipV="1">
            <a:off x="3114040" y="3939540"/>
            <a:ext cx="0" cy="6083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1C0DAF6-74F4-5CC8-52CE-694BE53B631B}"/>
              </a:ext>
            </a:extLst>
          </p:cNvPr>
          <p:cNvCxnSpPr>
            <a:cxnSpLocks/>
          </p:cNvCxnSpPr>
          <p:nvPr/>
        </p:nvCxnSpPr>
        <p:spPr>
          <a:xfrm flipV="1">
            <a:off x="3014980" y="3358515"/>
            <a:ext cx="0" cy="7670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FA1B139-9A83-A073-D106-CE2BFCDA61D5}"/>
              </a:ext>
            </a:extLst>
          </p:cNvPr>
          <p:cNvCxnSpPr>
            <a:cxnSpLocks/>
          </p:cNvCxnSpPr>
          <p:nvPr/>
        </p:nvCxnSpPr>
        <p:spPr>
          <a:xfrm flipV="1">
            <a:off x="2838450" y="2875280"/>
            <a:ext cx="0" cy="6997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itre 3">
            <a:extLst>
              <a:ext uri="{FF2B5EF4-FFF2-40B4-BE49-F238E27FC236}">
                <a16:creationId xmlns:a16="http://schemas.microsoft.com/office/drawing/2014/main" id="{6776EEF2-069F-8CD0-32A4-A31AA999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490" y="229870"/>
            <a:ext cx="7717500" cy="539400"/>
          </a:xfrm>
        </p:spPr>
        <p:txBody>
          <a:bodyPr/>
          <a:lstStyle/>
          <a:p>
            <a:r>
              <a:rPr lang="fr-FR" dirty="0"/>
              <a:t>Le système </a:t>
            </a:r>
            <a:r>
              <a:rPr lang="fr-FR" dirty="0" err="1"/>
              <a:t>Viconsys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CEDC265-015B-6511-A75D-5A6E47EC0128}"/>
              </a:ext>
            </a:extLst>
          </p:cNvPr>
          <p:cNvSpPr txBox="1"/>
          <p:nvPr/>
        </p:nvSpPr>
        <p:spPr>
          <a:xfrm>
            <a:off x="8670114" y="4835723"/>
            <a:ext cx="420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21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09C269F-F111-4883-B9E8-442C9C4A7D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923" y="0"/>
            <a:ext cx="385405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C3C8B5A-364A-38B7-5AD0-45B7B7C18C2F}"/>
              </a:ext>
            </a:extLst>
          </p:cNvPr>
          <p:cNvCxnSpPr>
            <a:cxnSpLocks/>
          </p:cNvCxnSpPr>
          <p:nvPr/>
        </p:nvCxnSpPr>
        <p:spPr>
          <a:xfrm flipV="1">
            <a:off x="5050790" y="3108960"/>
            <a:ext cx="0" cy="11582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4554AA6-A6F1-EB17-8EC4-FF3E7DE61D28}"/>
              </a:ext>
            </a:extLst>
          </p:cNvPr>
          <p:cNvCxnSpPr>
            <a:cxnSpLocks/>
          </p:cNvCxnSpPr>
          <p:nvPr/>
        </p:nvCxnSpPr>
        <p:spPr>
          <a:xfrm flipV="1">
            <a:off x="5949950" y="1485900"/>
            <a:ext cx="0" cy="11582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E06C338-4F1F-9612-D6CE-77759CB7D422}"/>
              </a:ext>
            </a:extLst>
          </p:cNvPr>
          <p:cNvCxnSpPr>
            <a:cxnSpLocks/>
          </p:cNvCxnSpPr>
          <p:nvPr/>
        </p:nvCxnSpPr>
        <p:spPr>
          <a:xfrm flipV="1">
            <a:off x="5835650" y="3337560"/>
            <a:ext cx="0" cy="11582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A6A4BFE-2BD8-8D4B-0BDF-89570562601F}"/>
              </a:ext>
            </a:extLst>
          </p:cNvPr>
          <p:cNvCxnSpPr>
            <a:cxnSpLocks/>
          </p:cNvCxnSpPr>
          <p:nvPr/>
        </p:nvCxnSpPr>
        <p:spPr>
          <a:xfrm flipV="1">
            <a:off x="6590030" y="2141220"/>
            <a:ext cx="0" cy="11582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8463C18-13A4-100C-17C3-9CFE74CF5172}"/>
              </a:ext>
            </a:extLst>
          </p:cNvPr>
          <p:cNvCxnSpPr>
            <a:cxnSpLocks/>
          </p:cNvCxnSpPr>
          <p:nvPr/>
        </p:nvCxnSpPr>
        <p:spPr>
          <a:xfrm flipV="1">
            <a:off x="6498590" y="3108960"/>
            <a:ext cx="0" cy="11582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E514082-48E1-BC7F-7691-07584EA9037D}"/>
              </a:ext>
            </a:extLst>
          </p:cNvPr>
          <p:cNvCxnSpPr>
            <a:cxnSpLocks/>
          </p:cNvCxnSpPr>
          <p:nvPr/>
        </p:nvCxnSpPr>
        <p:spPr>
          <a:xfrm flipV="1">
            <a:off x="6323330" y="3817620"/>
            <a:ext cx="0" cy="11582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F3E1260-8234-6F42-6F9D-52C2E49A9407}"/>
              </a:ext>
            </a:extLst>
          </p:cNvPr>
          <p:cNvCxnSpPr>
            <a:cxnSpLocks/>
          </p:cNvCxnSpPr>
          <p:nvPr/>
        </p:nvCxnSpPr>
        <p:spPr>
          <a:xfrm flipV="1">
            <a:off x="6757670" y="3817620"/>
            <a:ext cx="0" cy="11582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307F278-DCDB-CC16-1C6B-0F5657D14D0E}"/>
              </a:ext>
            </a:extLst>
          </p:cNvPr>
          <p:cNvCxnSpPr>
            <a:cxnSpLocks/>
          </p:cNvCxnSpPr>
          <p:nvPr/>
        </p:nvCxnSpPr>
        <p:spPr>
          <a:xfrm flipV="1">
            <a:off x="5835650" y="3634740"/>
            <a:ext cx="0" cy="11582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Titre 3">
            <a:extLst>
              <a:ext uri="{FF2B5EF4-FFF2-40B4-BE49-F238E27FC236}">
                <a16:creationId xmlns:a16="http://schemas.microsoft.com/office/drawing/2014/main" id="{A1DA0365-7A8E-6E34-11ED-96E851F155A3}"/>
              </a:ext>
            </a:extLst>
          </p:cNvPr>
          <p:cNvSpPr txBox="1">
            <a:spLocks/>
          </p:cNvSpPr>
          <p:nvPr/>
        </p:nvSpPr>
        <p:spPr>
          <a:xfrm>
            <a:off x="872490" y="229870"/>
            <a:ext cx="7717500" cy="539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85E639E-03E7-127C-573E-446FE923BD08}"/>
              </a:ext>
            </a:extLst>
          </p:cNvPr>
          <p:cNvSpPr txBox="1"/>
          <p:nvPr/>
        </p:nvSpPr>
        <p:spPr>
          <a:xfrm>
            <a:off x="181321" y="285571"/>
            <a:ext cx="35905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chemeClr val="tx1"/>
                </a:solidFill>
                <a:latin typeface="DM Serif Display" pitchFamily="2" charset="0"/>
              </a:rPr>
              <a:t>La maquette du futur montage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7CCA374-743B-5B30-5946-E529A9CB70B8}"/>
              </a:ext>
            </a:extLst>
          </p:cNvPr>
          <p:cNvSpPr txBox="1"/>
          <p:nvPr/>
        </p:nvSpPr>
        <p:spPr>
          <a:xfrm>
            <a:off x="8690137" y="4835723"/>
            <a:ext cx="400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51685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0DA2014-0487-CEF2-24B8-B63384517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1023671"/>
            <a:ext cx="5200649" cy="411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re 3">
            <a:extLst>
              <a:ext uri="{FF2B5EF4-FFF2-40B4-BE49-F238E27FC236}">
                <a16:creationId xmlns:a16="http://schemas.microsoft.com/office/drawing/2014/main" id="{7916968C-2A1B-93B8-432F-D321AA7A6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073" y="340564"/>
            <a:ext cx="4844251" cy="539400"/>
          </a:xfrm>
        </p:spPr>
        <p:txBody>
          <a:bodyPr/>
          <a:lstStyle/>
          <a:p>
            <a:r>
              <a:rPr lang="fr-FR" dirty="0"/>
              <a:t>Ancienne interface </a:t>
            </a:r>
            <a:r>
              <a:rPr lang="fr-FR" dirty="0" err="1"/>
              <a:t>Viconsys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A2FD40-2399-4520-D9FF-D0AD1675C6DD}"/>
              </a:ext>
            </a:extLst>
          </p:cNvPr>
          <p:cNvSpPr txBox="1"/>
          <p:nvPr/>
        </p:nvSpPr>
        <p:spPr>
          <a:xfrm>
            <a:off x="8696812" y="4835723"/>
            <a:ext cx="393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6"/>
          <p:cNvSpPr txBox="1">
            <a:spLocks noGrp="1"/>
          </p:cNvSpPr>
          <p:nvPr>
            <p:ph type="title"/>
          </p:nvPr>
        </p:nvSpPr>
        <p:spPr>
          <a:xfrm>
            <a:off x="1223047" y="2945525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659" name="Google Shape;659;p56"/>
          <p:cNvSpPr txBox="1">
            <a:spLocks noGrp="1"/>
          </p:cNvSpPr>
          <p:nvPr>
            <p:ph type="title" idx="2"/>
          </p:nvPr>
        </p:nvSpPr>
        <p:spPr>
          <a:xfrm>
            <a:off x="3415525" y="1064975"/>
            <a:ext cx="4699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 mission</a:t>
            </a:r>
            <a:endParaRPr dirty="0"/>
          </a:p>
        </p:txBody>
      </p:sp>
      <p:sp>
        <p:nvSpPr>
          <p:cNvPr id="662" name="Google Shape;662;p56"/>
          <p:cNvSpPr/>
          <p:nvPr/>
        </p:nvSpPr>
        <p:spPr>
          <a:xfrm rot="5400000">
            <a:off x="4384225" y="893498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BEBE70-A3C1-1EF6-8809-81E7CC011D5D}"/>
              </a:ext>
            </a:extLst>
          </p:cNvPr>
          <p:cNvSpPr txBox="1"/>
          <p:nvPr/>
        </p:nvSpPr>
        <p:spPr>
          <a:xfrm>
            <a:off x="8680269" y="4835723"/>
            <a:ext cx="410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EEFCC87-69BB-FEDB-373A-46EC91944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9300" y="545850"/>
            <a:ext cx="7717500" cy="539400"/>
          </a:xfrm>
        </p:spPr>
        <p:txBody>
          <a:bodyPr/>
          <a:lstStyle/>
          <a:p>
            <a:pPr algn="ctr"/>
            <a:r>
              <a:rPr lang="fr-FR" dirty="0"/>
              <a:t>Adapter le dessin à l’espace disponible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F12EE27-D345-6034-0CB9-891938628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12" y="1758950"/>
            <a:ext cx="5760720" cy="32639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721C94-CDC3-EA9A-29B8-BB4FA41FE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96" y="1816100"/>
            <a:ext cx="5762936" cy="31496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988ECC4-894D-D1CD-A98C-3DC87D7AF52C}"/>
              </a:ext>
            </a:extLst>
          </p:cNvPr>
          <p:cNvSpPr txBox="1"/>
          <p:nvPr/>
        </p:nvSpPr>
        <p:spPr>
          <a:xfrm>
            <a:off x="8642188" y="4835723"/>
            <a:ext cx="44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2869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88FE65-73F9-8886-61B6-E4BA59D6A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du zoom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071128C-7FC9-B15F-6BC3-C3DEDD559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1674495"/>
            <a:ext cx="5760720" cy="179451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7E70F28-17AC-24BE-0760-5D2AA4201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20" y="1532890"/>
            <a:ext cx="3332480" cy="20777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C9B0FE2-09F6-C246-EFB7-7EEBBC1E48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20" y="1532890"/>
            <a:ext cx="3678586" cy="207772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3DE55DF-FE04-D049-FB11-BF6BA5D0D711}"/>
              </a:ext>
            </a:extLst>
          </p:cNvPr>
          <p:cNvSpPr txBox="1"/>
          <p:nvPr/>
        </p:nvSpPr>
        <p:spPr>
          <a:xfrm>
            <a:off x="8699863" y="4835723"/>
            <a:ext cx="390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97004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EBF3E4-351E-8159-14F1-E34FF563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Déplacement dans la bobine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8088AEE-30E3-58AF-A601-4EF5C949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50" y="1576385"/>
            <a:ext cx="3971925" cy="24479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7B77FC2-BD52-7F11-FBE6-286E7BE7D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" y="1941511"/>
            <a:ext cx="5760720" cy="17176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76075D2-8C16-5541-8EB1-EA015CE45B66}"/>
              </a:ext>
            </a:extLst>
          </p:cNvPr>
          <p:cNvSpPr txBox="1"/>
          <p:nvPr/>
        </p:nvSpPr>
        <p:spPr>
          <a:xfrm>
            <a:off x="8654143" y="4835723"/>
            <a:ext cx="436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59565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881C1D-8F8B-037F-735B-DF4F4365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Dessins des défauts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7B0B92B-B371-302B-BA1A-7E5B5A831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606550"/>
            <a:ext cx="2705100" cy="36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A4F8A79-D0AB-5A65-368A-53DCC63BC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904450"/>
            <a:ext cx="4318002" cy="5757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7E57BDA-116B-D95F-9268-E3E922B55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524000"/>
            <a:ext cx="2990850" cy="39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DCB0C09-7E08-D542-6770-9FE8FAE59187}"/>
              </a:ext>
            </a:extLst>
          </p:cNvPr>
          <p:cNvSpPr txBox="1"/>
          <p:nvPr/>
        </p:nvSpPr>
        <p:spPr>
          <a:xfrm>
            <a:off x="713250" y="3130448"/>
            <a:ext cx="1822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Tache d’huile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8322F81-D476-2454-05F3-1AE4DB80A636}"/>
              </a:ext>
            </a:extLst>
          </p:cNvPr>
          <p:cNvSpPr txBox="1"/>
          <p:nvPr/>
        </p:nvSpPr>
        <p:spPr>
          <a:xfrm>
            <a:off x="3377075" y="3130448"/>
            <a:ext cx="1822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Trait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91F24B3-6C32-A478-EBD6-87A24E01C954}"/>
              </a:ext>
            </a:extLst>
          </p:cNvPr>
          <p:cNvSpPr txBox="1"/>
          <p:nvPr/>
        </p:nvSpPr>
        <p:spPr>
          <a:xfrm>
            <a:off x="5151900" y="3131834"/>
            <a:ext cx="1822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Goutte d’eau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584B97E-FFF3-950F-E582-FF7A1EF4B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0" y="1524000"/>
            <a:ext cx="5760720" cy="307594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33DFBA9-1BA9-4640-34D5-41AA678CBD79}"/>
              </a:ext>
            </a:extLst>
          </p:cNvPr>
          <p:cNvSpPr txBox="1"/>
          <p:nvPr/>
        </p:nvSpPr>
        <p:spPr>
          <a:xfrm>
            <a:off x="8673737" y="4835723"/>
            <a:ext cx="416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3445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ED4B19-9921-CA10-78BB-2424F83C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Menu de boutons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D120BB1-0BC1-ECC0-9C98-52C570541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" y="1937702"/>
            <a:ext cx="5297805" cy="1903095"/>
          </a:xfrm>
          <a:prstGeom prst="rect">
            <a:avLst/>
          </a:prstGeom>
        </p:spPr>
      </p:pic>
      <p:sp>
        <p:nvSpPr>
          <p:cNvPr id="4" name="Zone de texte 25">
            <a:extLst>
              <a:ext uri="{FF2B5EF4-FFF2-40B4-BE49-F238E27FC236}">
                <a16:creationId xmlns:a16="http://schemas.microsoft.com/office/drawing/2014/main" id="{A69B604B-2883-C536-786F-8477BB11AAD5}"/>
              </a:ext>
            </a:extLst>
          </p:cNvPr>
          <p:cNvSpPr txBox="1"/>
          <p:nvPr/>
        </p:nvSpPr>
        <p:spPr>
          <a:xfrm>
            <a:off x="2703513" y="2889249"/>
            <a:ext cx="1373188" cy="2717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sz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Tous les défauts</a:t>
            </a:r>
            <a:endParaRPr lang="fr-FR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3F5E81C-EDC7-72D6-4322-914E406FF0B7}"/>
              </a:ext>
            </a:extLst>
          </p:cNvPr>
          <p:cNvSpPr txBox="1"/>
          <p:nvPr/>
        </p:nvSpPr>
        <p:spPr>
          <a:xfrm>
            <a:off x="8673737" y="4835723"/>
            <a:ext cx="416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04716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AAB977-3696-E764-5BAD-7FA2E59CD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39500"/>
            <a:ext cx="5630400" cy="539400"/>
          </a:xfrm>
        </p:spPr>
        <p:txBody>
          <a:bodyPr/>
          <a:lstStyle/>
          <a:p>
            <a:pPr algn="ctr"/>
            <a:r>
              <a:rPr lang="fr-FR" dirty="0"/>
              <a:t>Profils de visionnage des défauts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956977C-DDD1-27AE-ABED-9488A6A9F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65" y="2250440"/>
            <a:ext cx="3138170" cy="139192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3C811E0-3F31-CE6F-EDA0-20AED83DF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65" y="2032635"/>
            <a:ext cx="2941320" cy="218313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B780D4F-C3C4-2780-2E32-C3435393B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65" y="2032636"/>
            <a:ext cx="2953606" cy="218312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3704EAB-3270-9475-ABD7-1564FA40787F}"/>
              </a:ext>
            </a:extLst>
          </p:cNvPr>
          <p:cNvSpPr txBox="1"/>
          <p:nvPr/>
        </p:nvSpPr>
        <p:spPr>
          <a:xfrm>
            <a:off x="8654143" y="4835723"/>
            <a:ext cx="436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17278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/>
          <p:nvPr/>
        </p:nvSpPr>
        <p:spPr>
          <a:xfrm rot="2700000">
            <a:off x="4733881" y="1784355"/>
            <a:ext cx="626638" cy="6266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0"/>
          <p:cNvSpPr/>
          <p:nvPr/>
        </p:nvSpPr>
        <p:spPr>
          <a:xfrm rot="2700000">
            <a:off x="875131" y="1784355"/>
            <a:ext cx="626638" cy="6266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0"/>
          <p:cNvSpPr/>
          <p:nvPr/>
        </p:nvSpPr>
        <p:spPr>
          <a:xfrm rot="2700000">
            <a:off x="4733881" y="3336980"/>
            <a:ext cx="626638" cy="6266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0"/>
          <p:cNvSpPr/>
          <p:nvPr/>
        </p:nvSpPr>
        <p:spPr>
          <a:xfrm rot="2700000">
            <a:off x="875106" y="3336980"/>
            <a:ext cx="626638" cy="6266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0"/>
          <p:cNvSpPr txBox="1">
            <a:spLocks noGrp="1"/>
          </p:cNvSpPr>
          <p:nvPr>
            <p:ph type="title" idx="15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414" name="Google Shape;414;p40"/>
          <p:cNvSpPr txBox="1">
            <a:spLocks noGrp="1"/>
          </p:cNvSpPr>
          <p:nvPr>
            <p:ph type="title"/>
          </p:nvPr>
        </p:nvSpPr>
        <p:spPr>
          <a:xfrm>
            <a:off x="890553" y="1835632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15" name="Google Shape;415;p40"/>
          <p:cNvSpPr txBox="1">
            <a:spLocks noGrp="1"/>
          </p:cNvSpPr>
          <p:nvPr>
            <p:ph type="subTitle" idx="1"/>
          </p:nvPr>
        </p:nvSpPr>
        <p:spPr>
          <a:xfrm>
            <a:off x="1631525" y="1778924"/>
            <a:ext cx="29127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L’entreprise</a:t>
            </a:r>
            <a:endParaRPr dirty="0"/>
          </a:p>
        </p:txBody>
      </p:sp>
      <p:sp>
        <p:nvSpPr>
          <p:cNvPr id="417" name="Google Shape;417;p40"/>
          <p:cNvSpPr txBox="1">
            <a:spLocks noGrp="1"/>
          </p:cNvSpPr>
          <p:nvPr>
            <p:ph type="subTitle" idx="3"/>
          </p:nvPr>
        </p:nvSpPr>
        <p:spPr>
          <a:xfrm>
            <a:off x="5518050" y="1778924"/>
            <a:ext cx="29127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sujet</a:t>
            </a:r>
            <a:endParaRPr dirty="0"/>
          </a:p>
        </p:txBody>
      </p:sp>
      <p:sp>
        <p:nvSpPr>
          <p:cNvPr id="418" name="Google Shape;418;p40"/>
          <p:cNvSpPr txBox="1">
            <a:spLocks noGrp="1"/>
          </p:cNvSpPr>
          <p:nvPr>
            <p:ph type="title" idx="4"/>
          </p:nvPr>
        </p:nvSpPr>
        <p:spPr>
          <a:xfrm>
            <a:off x="4749303" y="1835632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20" name="Google Shape;420;p40"/>
          <p:cNvSpPr txBox="1">
            <a:spLocks noGrp="1"/>
          </p:cNvSpPr>
          <p:nvPr>
            <p:ph type="subTitle" idx="6"/>
          </p:nvPr>
        </p:nvSpPr>
        <p:spPr>
          <a:xfrm>
            <a:off x="1631525" y="3331549"/>
            <a:ext cx="29127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 mission</a:t>
            </a:r>
            <a:endParaRPr dirty="0"/>
          </a:p>
        </p:txBody>
      </p:sp>
      <p:sp>
        <p:nvSpPr>
          <p:cNvPr id="421" name="Google Shape;421;p40"/>
          <p:cNvSpPr txBox="1">
            <a:spLocks noGrp="1"/>
          </p:cNvSpPr>
          <p:nvPr>
            <p:ph type="title" idx="7"/>
          </p:nvPr>
        </p:nvSpPr>
        <p:spPr>
          <a:xfrm>
            <a:off x="890553" y="3388249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23" name="Google Shape;423;p40"/>
          <p:cNvSpPr txBox="1">
            <a:spLocks noGrp="1"/>
          </p:cNvSpPr>
          <p:nvPr>
            <p:ph type="subTitle" idx="9"/>
          </p:nvPr>
        </p:nvSpPr>
        <p:spPr>
          <a:xfrm>
            <a:off x="5518050" y="3299375"/>
            <a:ext cx="29127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24" name="Google Shape;424;p40"/>
          <p:cNvSpPr txBox="1">
            <a:spLocks noGrp="1"/>
          </p:cNvSpPr>
          <p:nvPr>
            <p:ph type="title" idx="13"/>
          </p:nvPr>
        </p:nvSpPr>
        <p:spPr>
          <a:xfrm>
            <a:off x="4749303" y="3388249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26" name="Google Shape;426;p40"/>
          <p:cNvSpPr/>
          <p:nvPr/>
        </p:nvSpPr>
        <p:spPr>
          <a:xfrm rot="5400000">
            <a:off x="1681950" y="183909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10;p40">
            <a:extLst>
              <a:ext uri="{FF2B5EF4-FFF2-40B4-BE49-F238E27FC236}">
                <a16:creationId xmlns:a16="http://schemas.microsoft.com/office/drawing/2014/main" id="{35F1F809-BF7F-F199-4662-3E91052E7A01}"/>
              </a:ext>
            </a:extLst>
          </p:cNvPr>
          <p:cNvSpPr/>
          <p:nvPr/>
        </p:nvSpPr>
        <p:spPr>
          <a:xfrm rot="2700000">
            <a:off x="6568350" y="-756192"/>
            <a:ext cx="1546884" cy="131002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3958D88-E60A-24C8-189F-0E523F477BD6}"/>
              </a:ext>
            </a:extLst>
          </p:cNvPr>
          <p:cNvSpPr txBox="1"/>
          <p:nvPr/>
        </p:nvSpPr>
        <p:spPr>
          <a:xfrm>
            <a:off x="8830301" y="4835723"/>
            <a:ext cx="260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75F0D8-6651-389E-854B-01357564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39500"/>
            <a:ext cx="5084300" cy="539400"/>
          </a:xfrm>
        </p:spPr>
        <p:txBody>
          <a:bodyPr/>
          <a:lstStyle/>
          <a:p>
            <a:pPr algn="ctr"/>
            <a:r>
              <a:rPr lang="fr-FR" dirty="0"/>
              <a:t>Choix personnalisé des défauts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1EE65A7-D9EE-94C2-D7BC-D7F22D6921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980" y="1405573"/>
            <a:ext cx="3672840" cy="360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A90809C-38D3-96F2-1B8E-EDDC530F4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82" y="1405573"/>
            <a:ext cx="3150235" cy="334899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5B0A2A5-7183-813B-0EA9-2EA8C45FB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39" y="1517968"/>
            <a:ext cx="5760720" cy="31242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986133F-EB68-7F55-D58C-10AAC491E858}"/>
              </a:ext>
            </a:extLst>
          </p:cNvPr>
          <p:cNvSpPr txBox="1"/>
          <p:nvPr/>
        </p:nvSpPr>
        <p:spPr>
          <a:xfrm>
            <a:off x="8673737" y="4835723"/>
            <a:ext cx="416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46630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1116A6-1D85-8BA0-BE2B-14A94B50E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39500"/>
            <a:ext cx="5408150" cy="539400"/>
          </a:xfrm>
        </p:spPr>
        <p:txBody>
          <a:bodyPr/>
          <a:lstStyle/>
          <a:p>
            <a:pPr algn="ctr"/>
            <a:r>
              <a:rPr lang="fr-FR" dirty="0"/>
              <a:t>Compteur de défauts par types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432527-5B81-A3D0-4453-EE2902192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80" y="1606550"/>
            <a:ext cx="4810749" cy="31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71A3EC-243E-D005-144F-D9D093972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406" y="2375217"/>
            <a:ext cx="1496695" cy="13455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CE26149-FD70-3170-12ED-92F71A1335D1}"/>
              </a:ext>
            </a:extLst>
          </p:cNvPr>
          <p:cNvSpPr txBox="1"/>
          <p:nvPr/>
        </p:nvSpPr>
        <p:spPr>
          <a:xfrm>
            <a:off x="8693331" y="4835723"/>
            <a:ext cx="397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77726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F3F98E-3398-8406-EEDE-7FEA55A5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des couches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C41BDF1-34BF-3B69-8488-F01D965F8F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45" y="1629410"/>
            <a:ext cx="4002405" cy="284533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EE004C1-682D-20E1-4432-BE9A3DDB70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45" y="1629410"/>
            <a:ext cx="4002405" cy="285695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E9018EF-106C-A2EC-9834-B9C59A66A72C}"/>
              </a:ext>
            </a:extLst>
          </p:cNvPr>
          <p:cNvSpPr txBox="1"/>
          <p:nvPr/>
        </p:nvSpPr>
        <p:spPr>
          <a:xfrm>
            <a:off x="8680269" y="4835723"/>
            <a:ext cx="410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53525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74EC1-37FF-1BF8-317A-EC0C46AB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Terminer le menu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DA6547-33CC-C514-A6F2-B2235AF18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70" y="1460500"/>
            <a:ext cx="5414010" cy="25527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4211C00-EB72-4491-5F0E-3D50F23AE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95" y="2030412"/>
            <a:ext cx="4785360" cy="14128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D5C119C-FDA4-D00F-7417-F531E66D1E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32" y="1174750"/>
            <a:ext cx="5125085" cy="38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AC55995-92DA-8233-4AC5-A726FDBACD9A}"/>
              </a:ext>
            </a:extLst>
          </p:cNvPr>
          <p:cNvSpPr txBox="1"/>
          <p:nvPr/>
        </p:nvSpPr>
        <p:spPr>
          <a:xfrm>
            <a:off x="8641080" y="4835723"/>
            <a:ext cx="449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3661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F678A6-AD39-1F16-F350-4ABAC3330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Indicateur de zoom</a:t>
            </a:r>
          </a:p>
          <a:p>
            <a:endParaRPr lang="fr-FR" dirty="0"/>
          </a:p>
          <a:p>
            <a:r>
              <a:rPr lang="fr-FR" dirty="0"/>
              <a:t>Indicateur de concentration des défauts</a:t>
            </a:r>
          </a:p>
          <a:p>
            <a:endParaRPr lang="fr-FR" dirty="0"/>
          </a:p>
          <a:p>
            <a:r>
              <a:rPr lang="fr-FR" dirty="0"/>
              <a:t>Onglet temps réel</a:t>
            </a:r>
          </a:p>
          <a:p>
            <a:endParaRPr lang="fr-FR" dirty="0"/>
          </a:p>
          <a:p>
            <a:r>
              <a:rPr lang="fr-FR" dirty="0"/>
              <a:t>Traduire l’interface </a:t>
            </a:r>
            <a:r>
              <a:rPr lang="fr-FR"/>
              <a:t>en français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DC937D-0987-8E29-C17B-6FC16DA42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725" y="781050"/>
            <a:ext cx="5670550" cy="993000"/>
          </a:xfrm>
        </p:spPr>
        <p:txBody>
          <a:bodyPr/>
          <a:lstStyle/>
          <a:p>
            <a:r>
              <a:rPr lang="fr-FR" dirty="0"/>
              <a:t>Fonctionnalités débutées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95D4C0-28CB-008D-415E-7415A1A8B641}"/>
              </a:ext>
            </a:extLst>
          </p:cNvPr>
          <p:cNvSpPr txBox="1"/>
          <p:nvPr/>
        </p:nvSpPr>
        <p:spPr>
          <a:xfrm>
            <a:off x="8683463" y="4835723"/>
            <a:ext cx="407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738417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3"/>
          <p:cNvSpPr txBox="1">
            <a:spLocks noGrp="1"/>
          </p:cNvSpPr>
          <p:nvPr>
            <p:ph type="title" idx="2"/>
          </p:nvPr>
        </p:nvSpPr>
        <p:spPr>
          <a:xfrm flipH="1">
            <a:off x="3494775" y="958225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812" name="Google Shape;812;p63"/>
          <p:cNvSpPr txBox="1">
            <a:spLocks noGrp="1"/>
          </p:cNvSpPr>
          <p:nvPr>
            <p:ph type="title"/>
          </p:nvPr>
        </p:nvSpPr>
        <p:spPr>
          <a:xfrm>
            <a:off x="2225925" y="3302100"/>
            <a:ext cx="4699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813" name="Google Shape;813;p63"/>
          <p:cNvSpPr txBox="1">
            <a:spLocks noGrp="1"/>
          </p:cNvSpPr>
          <p:nvPr>
            <p:ph type="subTitle" idx="1"/>
          </p:nvPr>
        </p:nvSpPr>
        <p:spPr>
          <a:xfrm>
            <a:off x="2425875" y="4142526"/>
            <a:ext cx="42999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63"/>
          <p:cNvSpPr/>
          <p:nvPr/>
        </p:nvSpPr>
        <p:spPr>
          <a:xfrm rot="5400000">
            <a:off x="4554225" y="3130623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04E3E13-C32B-F074-CA5F-054EE4B232B7}"/>
              </a:ext>
            </a:extLst>
          </p:cNvPr>
          <p:cNvSpPr txBox="1"/>
          <p:nvPr/>
        </p:nvSpPr>
        <p:spPr>
          <a:xfrm>
            <a:off x="8660674" y="4835723"/>
            <a:ext cx="429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FA198AC-5AF8-B0FD-6FD3-571ACB81EF9D}"/>
              </a:ext>
            </a:extLst>
          </p:cNvPr>
          <p:cNvSpPr txBox="1"/>
          <p:nvPr/>
        </p:nvSpPr>
        <p:spPr>
          <a:xfrm>
            <a:off x="8686800" y="4835723"/>
            <a:ext cx="403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26</a:t>
            </a:r>
          </a:p>
        </p:txBody>
      </p:sp>
      <p:pic>
        <p:nvPicPr>
          <p:cNvPr id="4" name="2022-06-17 16-33-06">
            <a:hlinkClick r:id="" action="ppaction://media"/>
            <a:extLst>
              <a:ext uri="{FF2B5EF4-FFF2-40B4-BE49-F238E27FC236}">
                <a16:creationId xmlns:a16="http://schemas.microsoft.com/office/drawing/2014/main" id="{D2D53056-3FD3-AD62-F8E1-6A4FA792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73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4"/>
          <p:cNvSpPr txBox="1">
            <a:spLocks noGrp="1"/>
          </p:cNvSpPr>
          <p:nvPr>
            <p:ph type="title"/>
          </p:nvPr>
        </p:nvSpPr>
        <p:spPr>
          <a:xfrm>
            <a:off x="1722375" y="1445471"/>
            <a:ext cx="5715300" cy="16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Merci pour votre écoute</a:t>
            </a:r>
          </a:p>
        </p:txBody>
      </p:sp>
      <p:sp>
        <p:nvSpPr>
          <p:cNvPr id="821" name="Google Shape;821;p64"/>
          <p:cNvSpPr/>
          <p:nvPr/>
        </p:nvSpPr>
        <p:spPr>
          <a:xfrm rot="5400000">
            <a:off x="4550400" y="1959455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09;p40">
            <a:extLst>
              <a:ext uri="{FF2B5EF4-FFF2-40B4-BE49-F238E27FC236}">
                <a16:creationId xmlns:a16="http://schemas.microsoft.com/office/drawing/2014/main" id="{5491B117-C9C2-ED99-406F-662E33B32950}"/>
              </a:ext>
            </a:extLst>
          </p:cNvPr>
          <p:cNvSpPr/>
          <p:nvPr/>
        </p:nvSpPr>
        <p:spPr>
          <a:xfrm rot="2700000">
            <a:off x="6802196" y="50023"/>
            <a:ext cx="2705104" cy="268786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09;p40">
            <a:extLst>
              <a:ext uri="{FF2B5EF4-FFF2-40B4-BE49-F238E27FC236}">
                <a16:creationId xmlns:a16="http://schemas.microsoft.com/office/drawing/2014/main" id="{0AEDAECF-6095-905E-7268-B0E2D4AEA728}"/>
              </a:ext>
            </a:extLst>
          </p:cNvPr>
          <p:cNvSpPr/>
          <p:nvPr/>
        </p:nvSpPr>
        <p:spPr>
          <a:xfrm rot="2700000">
            <a:off x="233287" y="-174841"/>
            <a:ext cx="2071249" cy="207454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8" name="Google Shape;11348;p9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1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24933" t="-31424" r="-25502" b="-31424"/>
          <a:stretch/>
        </p:blipFill>
        <p:spPr>
          <a:xfrm>
            <a:off x="2432315" y="2673108"/>
            <a:ext cx="3249372" cy="3224400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433" name="Google Shape;433;p41"/>
          <p:cNvSpPr txBox="1">
            <a:spLocks noGrp="1"/>
          </p:cNvSpPr>
          <p:nvPr>
            <p:ph type="subTitle" idx="1"/>
          </p:nvPr>
        </p:nvSpPr>
        <p:spPr>
          <a:xfrm>
            <a:off x="4958575" y="2621620"/>
            <a:ext cx="31767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papeteries de Clairefontaine</a:t>
            </a:r>
            <a:endParaRPr dirty="0"/>
          </a:p>
        </p:txBody>
      </p:sp>
      <p:sp>
        <p:nvSpPr>
          <p:cNvPr id="434" name="Google Shape;434;p41"/>
          <p:cNvSpPr txBox="1">
            <a:spLocks noGrp="1"/>
          </p:cNvSpPr>
          <p:nvPr>
            <p:ph type="title" idx="2"/>
          </p:nvPr>
        </p:nvSpPr>
        <p:spPr>
          <a:xfrm>
            <a:off x="4958575" y="1781188"/>
            <a:ext cx="34722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L’entreprise</a:t>
            </a:r>
            <a:endParaRPr dirty="0"/>
          </a:p>
        </p:txBody>
      </p:sp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1246875" y="2046000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36" name="Google Shape;436;p41"/>
          <p:cNvSpPr/>
          <p:nvPr/>
        </p:nvSpPr>
        <p:spPr>
          <a:xfrm rot="5400000">
            <a:off x="5927275" y="1607198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D57210E-A337-0548-34FF-4BFF9EDE3910}"/>
              </a:ext>
            </a:extLst>
          </p:cNvPr>
          <p:cNvSpPr txBox="1"/>
          <p:nvPr/>
        </p:nvSpPr>
        <p:spPr>
          <a:xfrm>
            <a:off x="8830301" y="4849071"/>
            <a:ext cx="260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"/>
          <p:cNvSpPr txBox="1">
            <a:spLocks noGrp="1"/>
          </p:cNvSpPr>
          <p:nvPr>
            <p:ph type="title"/>
          </p:nvPr>
        </p:nvSpPr>
        <p:spPr>
          <a:xfrm>
            <a:off x="4572000" y="811062"/>
            <a:ext cx="3858900" cy="5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Clairefontaine</a:t>
            </a:r>
            <a:endParaRPr dirty="0"/>
          </a:p>
        </p:txBody>
      </p:sp>
      <p:sp>
        <p:nvSpPr>
          <p:cNvPr id="443" name="Google Shape;443;p42"/>
          <p:cNvSpPr/>
          <p:nvPr/>
        </p:nvSpPr>
        <p:spPr>
          <a:xfrm rot="5400000">
            <a:off x="5540700" y="443116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42"/>
          <p:cNvPicPr preferRelativeResize="0"/>
          <p:nvPr/>
        </p:nvPicPr>
        <p:blipFill>
          <a:blip r:embed="rId3"/>
          <a:srcRect t="384" b="384"/>
          <a:stretch/>
        </p:blipFill>
        <p:spPr>
          <a:xfrm>
            <a:off x="-952285" y="2560653"/>
            <a:ext cx="3812575" cy="3783275"/>
          </a:xfrm>
          <a:prstGeom prst="flowChartDecision">
            <a:avLst/>
          </a:prstGeom>
          <a:noFill/>
          <a:ln>
            <a:noFill/>
          </a:ln>
        </p:spPr>
      </p:pic>
      <p:pic>
        <p:nvPicPr>
          <p:cNvPr id="445" name="Google Shape;445;p42"/>
          <p:cNvPicPr preferRelativeResize="0"/>
          <p:nvPr/>
        </p:nvPicPr>
        <p:blipFill>
          <a:blip r:embed="rId4"/>
          <a:srcRect l="12259" r="12259"/>
          <a:stretch/>
        </p:blipFill>
        <p:spPr>
          <a:xfrm>
            <a:off x="-507141" y="-525780"/>
            <a:ext cx="2922288" cy="2899831"/>
          </a:xfrm>
          <a:prstGeom prst="flowChartDecision">
            <a:avLst/>
          </a:prstGeom>
          <a:noFill/>
          <a:ln>
            <a:noFill/>
          </a:ln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1BB9298-C7E5-2DA3-D1E2-45F107772604}"/>
              </a:ext>
            </a:extLst>
          </p:cNvPr>
          <p:cNvSpPr/>
          <p:nvPr/>
        </p:nvSpPr>
        <p:spPr>
          <a:xfrm>
            <a:off x="4572000" y="1630114"/>
            <a:ext cx="3858900" cy="1004349"/>
          </a:xfrm>
          <a:prstGeom prst="roundRect">
            <a:avLst/>
          </a:prstGeom>
          <a:solidFill>
            <a:srgbClr val="282938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EBEB429-54F9-5F52-8B48-3A93AF95D8A4}"/>
              </a:ext>
            </a:extLst>
          </p:cNvPr>
          <p:cNvSpPr/>
          <p:nvPr/>
        </p:nvSpPr>
        <p:spPr>
          <a:xfrm>
            <a:off x="4572000" y="2806764"/>
            <a:ext cx="3858900" cy="1004349"/>
          </a:xfrm>
          <a:prstGeom prst="roundRect">
            <a:avLst/>
          </a:prstGeom>
          <a:solidFill>
            <a:srgbClr val="282938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CB673EE-B602-DFC0-6ACF-FD49CF5ABDB9}"/>
              </a:ext>
            </a:extLst>
          </p:cNvPr>
          <p:cNvSpPr/>
          <p:nvPr/>
        </p:nvSpPr>
        <p:spPr>
          <a:xfrm>
            <a:off x="4572000" y="3999876"/>
            <a:ext cx="3858900" cy="1004349"/>
          </a:xfrm>
          <a:prstGeom prst="roundRect">
            <a:avLst/>
          </a:prstGeom>
          <a:solidFill>
            <a:srgbClr val="282938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Google Shape;9425;p65">
            <a:extLst>
              <a:ext uri="{FF2B5EF4-FFF2-40B4-BE49-F238E27FC236}">
                <a16:creationId xmlns:a16="http://schemas.microsoft.com/office/drawing/2014/main" id="{15DF6FD9-8639-068A-FC8C-84E9EE1FD173}"/>
              </a:ext>
            </a:extLst>
          </p:cNvPr>
          <p:cNvSpPr/>
          <p:nvPr/>
        </p:nvSpPr>
        <p:spPr>
          <a:xfrm>
            <a:off x="4943513" y="1818875"/>
            <a:ext cx="406504" cy="626825"/>
          </a:xfrm>
          <a:custGeom>
            <a:avLst/>
            <a:gdLst/>
            <a:ahLst/>
            <a:cxnLst/>
            <a:rect l="l" t="t" r="r" b="b"/>
            <a:pathLst>
              <a:path w="12526" h="19315" extrusionOk="0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pic>
        <p:nvPicPr>
          <p:cNvPr id="4" name="Graphique 3" descr="Papier avec un remplissage uni">
            <a:extLst>
              <a:ext uri="{FF2B5EF4-FFF2-40B4-BE49-F238E27FC236}">
                <a16:creationId xmlns:a16="http://schemas.microsoft.com/office/drawing/2014/main" id="{FA499866-CC0C-08DD-9B87-A76E27246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7942" y="2931815"/>
            <a:ext cx="764178" cy="76417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38AD433-1BE9-CBAD-8608-A7FCE6EE68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42" y="4177068"/>
            <a:ext cx="809898" cy="649285"/>
          </a:xfrm>
          <a:prstGeom prst="rect">
            <a:avLst/>
          </a:prstGeom>
          <a:noFill/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D74F031-6DEC-75AB-DB01-91EEEA4F3A0C}"/>
              </a:ext>
            </a:extLst>
          </p:cNvPr>
          <p:cNvSpPr txBox="1"/>
          <p:nvPr/>
        </p:nvSpPr>
        <p:spPr>
          <a:xfrm>
            <a:off x="5721530" y="3160015"/>
            <a:ext cx="2319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Papier haut de gamme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9259F22-AE15-5527-EE5E-36CCE3C63AB3}"/>
              </a:ext>
            </a:extLst>
          </p:cNvPr>
          <p:cNvSpPr txBox="1"/>
          <p:nvPr/>
        </p:nvSpPr>
        <p:spPr>
          <a:xfrm>
            <a:off x="5721530" y="1870677"/>
            <a:ext cx="2319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19 Rue de l'Abbaye, 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88480 Étival-Clairefontaine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680868E-30B4-2195-1C5A-1203DB360F31}"/>
              </a:ext>
            </a:extLst>
          </p:cNvPr>
          <p:cNvSpPr txBox="1"/>
          <p:nvPr/>
        </p:nvSpPr>
        <p:spPr>
          <a:xfrm>
            <a:off x="5773782" y="4240100"/>
            <a:ext cx="2319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Plus de 35 marques en fonction des 5 matières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346CDC0-7D66-DA5A-DB5E-A6659CDD3C62}"/>
              </a:ext>
            </a:extLst>
          </p:cNvPr>
          <p:cNvSpPr txBox="1"/>
          <p:nvPr/>
        </p:nvSpPr>
        <p:spPr>
          <a:xfrm>
            <a:off x="8830301" y="4835723"/>
            <a:ext cx="260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4"/>
          <p:cNvPicPr preferRelativeResize="0"/>
          <p:nvPr/>
        </p:nvPicPr>
        <p:blipFill rotWithShape="1">
          <a:blip r:embed="rId3"/>
          <a:srcRect l="-14979" t="16215" r="15791" b="-778"/>
          <a:stretch/>
        </p:blipFill>
        <p:spPr>
          <a:xfrm>
            <a:off x="-1187316" y="1171920"/>
            <a:ext cx="3249372" cy="3224400"/>
          </a:xfrm>
          <a:prstGeom prst="flowChartDecision">
            <a:avLst/>
          </a:prstGeom>
          <a:noFill/>
          <a:ln>
            <a:noFill/>
          </a:ln>
        </p:spPr>
      </p:pic>
      <p:sp>
        <p:nvSpPr>
          <p:cNvPr id="463" name="Google Shape;463;p44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Organigramme des services</a:t>
            </a:r>
            <a:endParaRPr dirty="0"/>
          </a:p>
        </p:txBody>
      </p:sp>
      <p:sp>
        <p:nvSpPr>
          <p:cNvPr id="479" name="Google Shape;479;p44"/>
          <p:cNvSpPr/>
          <p:nvPr/>
        </p:nvSpPr>
        <p:spPr>
          <a:xfrm rot="5400000">
            <a:off x="1681950" y="183909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Flèche : bas 23">
            <a:extLst>
              <a:ext uri="{FF2B5EF4-FFF2-40B4-BE49-F238E27FC236}">
                <a16:creationId xmlns:a16="http://schemas.microsoft.com/office/drawing/2014/main" id="{C4E268ED-EFD1-3909-BE9F-A889E2B39AE9}"/>
              </a:ext>
            </a:extLst>
          </p:cNvPr>
          <p:cNvSpPr/>
          <p:nvPr/>
        </p:nvSpPr>
        <p:spPr>
          <a:xfrm>
            <a:off x="2594463" y="2102486"/>
            <a:ext cx="112395" cy="263525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25" name="Flèche : bas 24">
            <a:extLst>
              <a:ext uri="{FF2B5EF4-FFF2-40B4-BE49-F238E27FC236}">
                <a16:creationId xmlns:a16="http://schemas.microsoft.com/office/drawing/2014/main" id="{541D2E21-1BA8-B566-5FC3-221081873C90}"/>
              </a:ext>
            </a:extLst>
          </p:cNvPr>
          <p:cNvSpPr/>
          <p:nvPr/>
        </p:nvSpPr>
        <p:spPr>
          <a:xfrm>
            <a:off x="2590018" y="2869089"/>
            <a:ext cx="113665" cy="263525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B56457D-D3D1-C94F-23EA-E4C208B2F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6683" y="1319372"/>
            <a:ext cx="958850" cy="404813"/>
          </a:xfrm>
          <a:prstGeom prst="rect">
            <a:avLst/>
          </a:prstGeom>
          <a:solidFill>
            <a:schemeClr val="tx2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Direction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5CE8C241-16C8-6488-8A45-D420211D0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895" y="2390458"/>
            <a:ext cx="879475" cy="465138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Service Production</a:t>
            </a:r>
            <a:endParaRPr kumimoji="0" lang="fr-FR" altLang="fr-FR" sz="18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4BE9EA92-EAF0-1328-C82A-D5787DA43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5870" y="2390458"/>
            <a:ext cx="954088" cy="465138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Service Technique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3">
            <a:extLst>
              <a:ext uri="{FF2B5EF4-FFF2-40B4-BE49-F238E27FC236}">
                <a16:creationId xmlns:a16="http://schemas.microsoft.com/office/drawing/2014/main" id="{168A67FB-4D8C-1055-2524-FB7273CDC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8881" y="2377918"/>
            <a:ext cx="822325" cy="44767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Service Finition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4">
            <a:extLst>
              <a:ext uri="{FF2B5EF4-FFF2-40B4-BE49-F238E27FC236}">
                <a16:creationId xmlns:a16="http://schemas.microsoft.com/office/drawing/2014/main" id="{6C49EB84-B75B-0D0A-1485-A19E69BAF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0748" y="2353311"/>
            <a:ext cx="904875" cy="44767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Service façonnage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2D94EF29-6FF9-E475-AA36-17A19F4B6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1103" y="2361567"/>
            <a:ext cx="817563" cy="4572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Enveloppe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A284398B-DEFF-2B0D-6667-A78435421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021" y="2366647"/>
            <a:ext cx="1022350" cy="438150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Services administratifs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Flèche : bas 39">
            <a:extLst>
              <a:ext uri="{FF2B5EF4-FFF2-40B4-BE49-F238E27FC236}">
                <a16:creationId xmlns:a16="http://schemas.microsoft.com/office/drawing/2014/main" id="{AA078DBE-5E79-1F36-3FC8-9090C362EBFC}"/>
              </a:ext>
            </a:extLst>
          </p:cNvPr>
          <p:cNvSpPr/>
          <p:nvPr/>
        </p:nvSpPr>
        <p:spPr>
          <a:xfrm>
            <a:off x="5633972" y="1729266"/>
            <a:ext cx="104272" cy="27987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6E2D9F7-301A-C140-FAFE-0D0740FCCA8B}"/>
              </a:ext>
            </a:extLst>
          </p:cNvPr>
          <p:cNvCxnSpPr>
            <a:cxnSpLocks/>
          </p:cNvCxnSpPr>
          <p:nvPr/>
        </p:nvCxnSpPr>
        <p:spPr>
          <a:xfrm flipH="1">
            <a:off x="2610340" y="2036129"/>
            <a:ext cx="6079635" cy="2984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 : coins arrondis 53">
            <a:extLst>
              <a:ext uri="{FF2B5EF4-FFF2-40B4-BE49-F238E27FC236}">
                <a16:creationId xmlns:a16="http://schemas.microsoft.com/office/drawing/2014/main" id="{243EB5E5-B9F7-B5A2-0100-B1D7901DA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760" y="3160134"/>
            <a:ext cx="1055688" cy="1520825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Comprend :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-fabrication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-Laboratoire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-Station d’épuration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-Pate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 : coins arrondis 55">
            <a:extLst>
              <a:ext uri="{FF2B5EF4-FFF2-40B4-BE49-F238E27FC236}">
                <a16:creationId xmlns:a16="http://schemas.microsoft.com/office/drawing/2014/main" id="{CFDBD287-13C5-F45D-0EAB-7B8EECF0F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5410" y="3128460"/>
            <a:ext cx="1204913" cy="1933575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Comprend :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-Central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-Magasin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-Maintenance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-Electrique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-Régulation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-Sécurité et environnement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 : coins arrondis 56">
            <a:extLst>
              <a:ext uri="{FF2B5EF4-FFF2-40B4-BE49-F238E27FC236}">
                <a16:creationId xmlns:a16="http://schemas.microsoft.com/office/drawing/2014/main" id="{9A66A1D5-8E88-6BC8-0A56-34A8A8D30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7823" y="3125471"/>
            <a:ext cx="1274763" cy="1450975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kumimoji="0" lang="fr-FR" altLang="fr-FR" sz="11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omprend : 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-Transformation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-Logistique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-Commercial papier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 : coins arrondis 57">
            <a:extLst>
              <a:ext uri="{FF2B5EF4-FFF2-40B4-BE49-F238E27FC236}">
                <a16:creationId xmlns:a16="http://schemas.microsoft.com/office/drawing/2014/main" id="{58EA575D-5529-25C2-BE39-5954AC288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8440" y="3106235"/>
            <a:ext cx="1169988" cy="1819275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Comprend :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-Comptabilité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-Secrétariat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-Achats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-Service du personnel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-Informatique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-Expédition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 : coins arrondis 59">
            <a:extLst>
              <a:ext uri="{FF2B5EF4-FFF2-40B4-BE49-F238E27FC236}">
                <a16:creationId xmlns:a16="http://schemas.microsoft.com/office/drawing/2014/main" id="{350D5232-2008-17F1-7370-328D63FAD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105" y="3107214"/>
            <a:ext cx="1908175" cy="1133475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Comprend :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-Transformation (ramette,…</a:t>
            </a:r>
            <a:endParaRPr kumimoji="0" lang="fr-FR" altLang="fr-F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façonnage)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9CA84B0A-A511-55D6-5E04-0BACEF6D8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120" y="24612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1">
            <a:extLst>
              <a:ext uri="{FF2B5EF4-FFF2-40B4-BE49-F238E27FC236}">
                <a16:creationId xmlns:a16="http://schemas.microsoft.com/office/drawing/2014/main" id="{73E967AA-22AB-07FF-4E07-E15788651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120" y="24612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1CEFFD1A-82B0-94F0-086A-8EB5DE39A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120" y="24612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9">
            <a:extLst>
              <a:ext uri="{FF2B5EF4-FFF2-40B4-BE49-F238E27FC236}">
                <a16:creationId xmlns:a16="http://schemas.microsoft.com/office/drawing/2014/main" id="{4320C9B0-70D7-403F-1673-E3D3AFCBA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120" y="24612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40">
            <a:extLst>
              <a:ext uri="{FF2B5EF4-FFF2-40B4-BE49-F238E27FC236}">
                <a16:creationId xmlns:a16="http://schemas.microsoft.com/office/drawing/2014/main" id="{67F6500E-5022-0403-7701-0E86F70D8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120" y="24612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Flèche : bas 56">
            <a:extLst>
              <a:ext uri="{FF2B5EF4-FFF2-40B4-BE49-F238E27FC236}">
                <a16:creationId xmlns:a16="http://schemas.microsoft.com/office/drawing/2014/main" id="{D5384A32-0FE3-D768-1708-1F0B20DC2DEC}"/>
              </a:ext>
            </a:extLst>
          </p:cNvPr>
          <p:cNvSpPr/>
          <p:nvPr/>
        </p:nvSpPr>
        <p:spPr>
          <a:xfrm>
            <a:off x="3831668" y="2102803"/>
            <a:ext cx="112395" cy="263525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highlight>
                <a:srgbClr val="000000"/>
              </a:highlight>
            </a:endParaRPr>
          </a:p>
        </p:txBody>
      </p:sp>
      <p:sp>
        <p:nvSpPr>
          <p:cNvPr id="59" name="Flèche : bas 58">
            <a:extLst>
              <a:ext uri="{FF2B5EF4-FFF2-40B4-BE49-F238E27FC236}">
                <a16:creationId xmlns:a16="http://schemas.microsoft.com/office/drawing/2014/main" id="{0364DA1A-4A2E-87E7-6A57-0AC116946DC4}"/>
              </a:ext>
            </a:extLst>
          </p:cNvPr>
          <p:cNvSpPr/>
          <p:nvPr/>
        </p:nvSpPr>
        <p:spPr>
          <a:xfrm>
            <a:off x="5159008" y="2092961"/>
            <a:ext cx="112395" cy="263525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0" name="Flèche : bas 59">
            <a:extLst>
              <a:ext uri="{FF2B5EF4-FFF2-40B4-BE49-F238E27FC236}">
                <a16:creationId xmlns:a16="http://schemas.microsoft.com/office/drawing/2014/main" id="{7B8C3B24-ABB2-AE8E-ED51-D88CB529649F}"/>
              </a:ext>
            </a:extLst>
          </p:cNvPr>
          <p:cNvSpPr/>
          <p:nvPr/>
        </p:nvSpPr>
        <p:spPr>
          <a:xfrm>
            <a:off x="6451999" y="2087247"/>
            <a:ext cx="112395" cy="263525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61" name="Flèche : bas 60">
            <a:extLst>
              <a:ext uri="{FF2B5EF4-FFF2-40B4-BE49-F238E27FC236}">
                <a16:creationId xmlns:a16="http://schemas.microsoft.com/office/drawing/2014/main" id="{3FCDE2AB-16E4-BCD0-9CBD-9AB4BAE544F5}"/>
              </a:ext>
            </a:extLst>
          </p:cNvPr>
          <p:cNvSpPr/>
          <p:nvPr/>
        </p:nvSpPr>
        <p:spPr>
          <a:xfrm>
            <a:off x="7613683" y="2081689"/>
            <a:ext cx="112395" cy="263525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62" name="Flèche : bas 61">
            <a:extLst>
              <a:ext uri="{FF2B5EF4-FFF2-40B4-BE49-F238E27FC236}">
                <a16:creationId xmlns:a16="http://schemas.microsoft.com/office/drawing/2014/main" id="{64398060-0730-874D-14A7-D9901EFBA814}"/>
              </a:ext>
            </a:extLst>
          </p:cNvPr>
          <p:cNvSpPr/>
          <p:nvPr/>
        </p:nvSpPr>
        <p:spPr>
          <a:xfrm>
            <a:off x="8593455" y="2077085"/>
            <a:ext cx="112395" cy="263525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4" name="Flèche : bas 63">
            <a:extLst>
              <a:ext uri="{FF2B5EF4-FFF2-40B4-BE49-F238E27FC236}">
                <a16:creationId xmlns:a16="http://schemas.microsoft.com/office/drawing/2014/main" id="{5E0CABB6-75F7-E067-CD7D-196F76FCAF82}"/>
              </a:ext>
            </a:extLst>
          </p:cNvPr>
          <p:cNvSpPr/>
          <p:nvPr/>
        </p:nvSpPr>
        <p:spPr>
          <a:xfrm>
            <a:off x="3827199" y="2855596"/>
            <a:ext cx="112395" cy="263525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5" name="Flèche : bas 64">
            <a:extLst>
              <a:ext uri="{FF2B5EF4-FFF2-40B4-BE49-F238E27FC236}">
                <a16:creationId xmlns:a16="http://schemas.microsoft.com/office/drawing/2014/main" id="{A0452284-0F5E-EC30-0E01-DFE52908B704}"/>
              </a:ext>
            </a:extLst>
          </p:cNvPr>
          <p:cNvSpPr/>
          <p:nvPr/>
        </p:nvSpPr>
        <p:spPr>
          <a:xfrm>
            <a:off x="5160295" y="2846864"/>
            <a:ext cx="112395" cy="263525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66" name="Flèche : bas 65">
            <a:extLst>
              <a:ext uri="{FF2B5EF4-FFF2-40B4-BE49-F238E27FC236}">
                <a16:creationId xmlns:a16="http://schemas.microsoft.com/office/drawing/2014/main" id="{0B668FAC-41A6-28F7-10B8-042A68D0E705}"/>
              </a:ext>
            </a:extLst>
          </p:cNvPr>
          <p:cNvSpPr/>
          <p:nvPr/>
        </p:nvSpPr>
        <p:spPr>
          <a:xfrm>
            <a:off x="6454377" y="2814318"/>
            <a:ext cx="112395" cy="263525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7" name="Flèche : bas 66">
            <a:extLst>
              <a:ext uri="{FF2B5EF4-FFF2-40B4-BE49-F238E27FC236}">
                <a16:creationId xmlns:a16="http://schemas.microsoft.com/office/drawing/2014/main" id="{1FDB1BDB-FA5F-993E-D437-487A6AF932FB}"/>
              </a:ext>
            </a:extLst>
          </p:cNvPr>
          <p:cNvSpPr/>
          <p:nvPr/>
        </p:nvSpPr>
        <p:spPr>
          <a:xfrm>
            <a:off x="7613805" y="2828770"/>
            <a:ext cx="112395" cy="263525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8" name="Flèche : bas 67">
            <a:extLst>
              <a:ext uri="{FF2B5EF4-FFF2-40B4-BE49-F238E27FC236}">
                <a16:creationId xmlns:a16="http://schemas.microsoft.com/office/drawing/2014/main" id="{258E55A8-31D8-22E4-F24E-F0EFF878A2D3}"/>
              </a:ext>
            </a:extLst>
          </p:cNvPr>
          <p:cNvSpPr/>
          <p:nvPr/>
        </p:nvSpPr>
        <p:spPr>
          <a:xfrm>
            <a:off x="8593455" y="2813687"/>
            <a:ext cx="112395" cy="263525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EE01143-4613-C92C-CF72-9AD97A4EF544}"/>
              </a:ext>
            </a:extLst>
          </p:cNvPr>
          <p:cNvSpPr txBox="1"/>
          <p:nvPr/>
        </p:nvSpPr>
        <p:spPr>
          <a:xfrm>
            <a:off x="8830301" y="4835723"/>
            <a:ext cx="260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9"/>
          <p:cNvSpPr txBox="1">
            <a:spLocks noGrp="1"/>
          </p:cNvSpPr>
          <p:nvPr>
            <p:ph type="subTitle" idx="1"/>
          </p:nvPr>
        </p:nvSpPr>
        <p:spPr>
          <a:xfrm>
            <a:off x="881875" y="2621608"/>
            <a:ext cx="31767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système Viconsys</a:t>
            </a:r>
            <a:endParaRPr dirty="0"/>
          </a:p>
        </p:txBody>
      </p:sp>
      <p:sp>
        <p:nvSpPr>
          <p:cNvPr id="560" name="Google Shape;560;p49"/>
          <p:cNvSpPr txBox="1">
            <a:spLocks noGrp="1"/>
          </p:cNvSpPr>
          <p:nvPr>
            <p:ph type="title" idx="2"/>
          </p:nvPr>
        </p:nvSpPr>
        <p:spPr>
          <a:xfrm>
            <a:off x="881875" y="1781175"/>
            <a:ext cx="34722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sujet</a:t>
            </a:r>
            <a:endParaRPr dirty="0"/>
          </a:p>
        </p:txBody>
      </p:sp>
      <p:sp>
        <p:nvSpPr>
          <p:cNvPr id="561" name="Google Shape;561;p49"/>
          <p:cNvSpPr txBox="1">
            <a:spLocks noGrp="1"/>
          </p:cNvSpPr>
          <p:nvPr>
            <p:ph type="title"/>
          </p:nvPr>
        </p:nvSpPr>
        <p:spPr>
          <a:xfrm>
            <a:off x="5680747" y="1688225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 rot="5400000">
            <a:off x="1850575" y="1590648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63111B-765E-9AED-B7FD-E7651F4CE478}"/>
              </a:ext>
            </a:extLst>
          </p:cNvPr>
          <p:cNvSpPr txBox="1"/>
          <p:nvPr/>
        </p:nvSpPr>
        <p:spPr>
          <a:xfrm>
            <a:off x="8830301" y="4835723"/>
            <a:ext cx="260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9D8FE5A5-3358-E78F-AA45-488E4DB93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1260" y="1323150"/>
            <a:ext cx="6464815" cy="2497200"/>
          </a:xfrm>
        </p:spPr>
        <p:txBody>
          <a:bodyPr/>
          <a:lstStyle/>
          <a:p>
            <a:r>
              <a:rPr lang="fr-FR" sz="4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« Il est impossible de fabriquer du papier ne contenant aucun défaut. »</a:t>
            </a:r>
            <a:endParaRPr lang="fr-FR" sz="4800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56123FA-83A4-1394-E434-205FF7204EC9}"/>
              </a:ext>
            </a:extLst>
          </p:cNvPr>
          <p:cNvSpPr txBox="1"/>
          <p:nvPr/>
        </p:nvSpPr>
        <p:spPr>
          <a:xfrm>
            <a:off x="8830301" y="4835723"/>
            <a:ext cx="260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25675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240CE7-762E-AD9F-A5CE-8EEC8D087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73" y="1356360"/>
            <a:ext cx="8784653" cy="336073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ABB808C-E9B3-6B17-3BDB-D54156A6ED47}"/>
              </a:ext>
            </a:extLst>
          </p:cNvPr>
          <p:cNvSpPr txBox="1"/>
          <p:nvPr/>
        </p:nvSpPr>
        <p:spPr>
          <a:xfrm>
            <a:off x="609600" y="4808220"/>
            <a:ext cx="5570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accent6">
                    <a:lumMod val="65000"/>
                  </a:schemeClr>
                </a:solidFill>
              </a:rPr>
              <a:t>Image provenant du rapport de stage d’Imane </a:t>
            </a:r>
            <a:r>
              <a:rPr lang="fr-FR" sz="1000" dirty="0" err="1">
                <a:solidFill>
                  <a:schemeClr val="accent6">
                    <a:lumMod val="65000"/>
                  </a:schemeClr>
                </a:solidFill>
              </a:rPr>
              <a:t>Sadok</a:t>
            </a:r>
            <a:r>
              <a:rPr lang="fr-FR" sz="1000" dirty="0">
                <a:solidFill>
                  <a:schemeClr val="accent6">
                    <a:lumMod val="65000"/>
                  </a:schemeClr>
                </a:solidFill>
              </a:rPr>
              <a:t>, 2021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5F43E98-B2A4-55A2-7FA3-3A95B5453F88}"/>
              </a:ext>
            </a:extLst>
          </p:cNvPr>
          <p:cNvSpPr txBox="1"/>
          <p:nvPr/>
        </p:nvSpPr>
        <p:spPr>
          <a:xfrm>
            <a:off x="502920" y="502606"/>
            <a:ext cx="7490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fr-FR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erif Display"/>
                <a:sym typeface="DM Serif Display"/>
              </a:rPr>
              <a:t>É</a:t>
            </a: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erif Display"/>
                <a:sym typeface="DM Serif Display"/>
              </a:rPr>
              <a:t>tapes de la fabrication du papier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2943E2A-808C-F86E-9E88-6ADEA60CB833}"/>
              </a:ext>
            </a:extLst>
          </p:cNvPr>
          <p:cNvSpPr txBox="1"/>
          <p:nvPr/>
        </p:nvSpPr>
        <p:spPr>
          <a:xfrm>
            <a:off x="8830301" y="4835723"/>
            <a:ext cx="260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64511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1B67D72-8AFF-EB3C-A9E7-57849C6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de défauts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4989EE-F099-9AD7-A168-74B86991E9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1494790"/>
            <a:ext cx="2543175" cy="24587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DCA36B6-8EF8-0F9A-33C2-502C2B890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142" y="1494790"/>
            <a:ext cx="2367577" cy="2458720"/>
          </a:xfrm>
          <a:prstGeom prst="rect">
            <a:avLst/>
          </a:prstGeom>
          <a:noFill/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0158680-B134-C59E-6947-5A759D5BE98D}"/>
              </a:ext>
            </a:extLst>
          </p:cNvPr>
          <p:cNvSpPr txBox="1"/>
          <p:nvPr/>
        </p:nvSpPr>
        <p:spPr>
          <a:xfrm>
            <a:off x="1036320" y="4061623"/>
            <a:ext cx="112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Une brèche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7EAF5C7-80CC-BDA6-3BE1-199D93A00E19}"/>
              </a:ext>
            </a:extLst>
          </p:cNvPr>
          <p:cNvSpPr txBox="1"/>
          <p:nvPr/>
        </p:nvSpPr>
        <p:spPr>
          <a:xfrm>
            <a:off x="4572000" y="4061623"/>
            <a:ext cx="1661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Une tache sombre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4726E2D-E0D7-830E-A3A7-1233F5784242}"/>
              </a:ext>
            </a:extLst>
          </p:cNvPr>
          <p:cNvSpPr txBox="1"/>
          <p:nvPr/>
        </p:nvSpPr>
        <p:spPr>
          <a:xfrm>
            <a:off x="8830301" y="4835723"/>
            <a:ext cx="260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46049599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ship Report by Slidesgo">
  <a:themeElements>
    <a:clrScheme name="Simple Light">
      <a:dk1>
        <a:srgbClr val="FFFFFF"/>
      </a:dk1>
      <a:lt1>
        <a:srgbClr val="282938"/>
      </a:lt1>
      <a:dk2>
        <a:srgbClr val="484C68"/>
      </a:dk2>
      <a:lt2>
        <a:srgbClr val="70B1D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279</Words>
  <Application>Microsoft Office PowerPoint</Application>
  <PresentationFormat>Affichage à l'écran (16:9)</PresentationFormat>
  <Paragraphs>122</Paragraphs>
  <Slides>28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28</vt:i4>
      </vt:variant>
    </vt:vector>
  </HeadingPairs>
  <TitlesOfParts>
    <vt:vector size="45" baseType="lpstr">
      <vt:lpstr>Abril Fatface</vt:lpstr>
      <vt:lpstr>Actor</vt:lpstr>
      <vt:lpstr>Anaheim</vt:lpstr>
      <vt:lpstr>Arial</vt:lpstr>
      <vt:lpstr>Calibri</vt:lpstr>
      <vt:lpstr>Calibri Light</vt:lpstr>
      <vt:lpstr>Caveat</vt:lpstr>
      <vt:lpstr>DM Serif Display</vt:lpstr>
      <vt:lpstr>Francois One</vt:lpstr>
      <vt:lpstr>Josefin Slab</vt:lpstr>
      <vt:lpstr>Proxima Nova</vt:lpstr>
      <vt:lpstr>Proxima Nova Semibold</vt:lpstr>
      <vt:lpstr>Roboto Condensed Light</vt:lpstr>
      <vt:lpstr>Times New Roman</vt:lpstr>
      <vt:lpstr>Yanone Kaffeesatz</vt:lpstr>
      <vt:lpstr>Internship Report by Slidesgo</vt:lpstr>
      <vt:lpstr>Slidesgo Final Pages</vt:lpstr>
      <vt:lpstr>Rapport de Stage</vt:lpstr>
      <vt:lpstr>Sommaire</vt:lpstr>
      <vt:lpstr>L’entreprise</vt:lpstr>
      <vt:lpstr>Clairefontaine</vt:lpstr>
      <vt:lpstr>Organigramme des services</vt:lpstr>
      <vt:lpstr>Le sujet</vt:lpstr>
      <vt:lpstr>« Il est impossible de fabriquer du papier ne contenant aucun défaut. »</vt:lpstr>
      <vt:lpstr>Présentation PowerPoint</vt:lpstr>
      <vt:lpstr>Exemples de défauts</vt:lpstr>
      <vt:lpstr>Le système Viconsys</vt:lpstr>
      <vt:lpstr>Présentation PowerPoint</vt:lpstr>
      <vt:lpstr>Ancienne interface Viconsys</vt:lpstr>
      <vt:lpstr>3</vt:lpstr>
      <vt:lpstr>Adapter le dessin à l’espace disponible</vt:lpstr>
      <vt:lpstr>Création du zoom</vt:lpstr>
      <vt:lpstr>Déplacement dans la bobine</vt:lpstr>
      <vt:lpstr>Dessins des défauts</vt:lpstr>
      <vt:lpstr>Menu de boutons</vt:lpstr>
      <vt:lpstr>Profils de visionnage des défauts</vt:lpstr>
      <vt:lpstr>Choix personnalisé des défauts</vt:lpstr>
      <vt:lpstr>Compteur de défauts par types</vt:lpstr>
      <vt:lpstr>Choix des couches</vt:lpstr>
      <vt:lpstr>Terminer le menu</vt:lpstr>
      <vt:lpstr>Fonctionnalités débutées</vt:lpstr>
      <vt:lpstr>4</vt:lpstr>
      <vt:lpstr>Présentation PowerPoint</vt:lpstr>
      <vt:lpstr>Merci pour votre écoute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de Stage</dc:title>
  <dc:creator>Mathieu</dc:creator>
  <cp:lastModifiedBy>Mathieu Vinot</cp:lastModifiedBy>
  <cp:revision>65</cp:revision>
  <dcterms:modified xsi:type="dcterms:W3CDTF">2022-06-24T17:25:30Z</dcterms:modified>
</cp:coreProperties>
</file>